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76" r:id="rId7"/>
    <p:sldId id="258" r:id="rId8"/>
    <p:sldId id="260" r:id="rId9"/>
    <p:sldId id="261" r:id="rId10"/>
    <p:sldId id="262" r:id="rId11"/>
    <p:sldId id="277" r:id="rId12"/>
    <p:sldId id="264" r:id="rId13"/>
    <p:sldId id="274" r:id="rId14"/>
    <p:sldId id="278" r:id="rId15"/>
    <p:sldId id="275" r:id="rId16"/>
    <p:sldId id="279" r:id="rId17"/>
    <p:sldId id="265" r:id="rId18"/>
    <p:sldId id="282" r:id="rId19"/>
    <p:sldId id="281" r:id="rId20"/>
    <p:sldId id="283" r:id="rId21"/>
    <p:sldId id="284" r:id="rId22"/>
    <p:sldId id="285" r:id="rId23"/>
    <p:sldId id="286" r:id="rId24"/>
    <p:sldId id="287" r:id="rId25"/>
    <p:sldId id="266" r:id="rId26"/>
    <p:sldId id="267" r:id="rId27"/>
    <p:sldId id="288" r:id="rId28"/>
    <p:sldId id="268" r:id="rId29"/>
    <p:sldId id="289" r:id="rId30"/>
    <p:sldId id="269" r:id="rId31"/>
    <p:sldId id="291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FFCCCC"/>
    <a:srgbClr val="66FFCC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F24D24-B058-F8C9-8279-5FD90E5411EB}" v="1" dt="2023-02-02T10:43:22.255"/>
    <p1510:client id="{BB057FE6-F667-519F-CC04-8BBD4E270F94}" v="171" dt="2023-01-16T07:13:34.021"/>
    <p1510:client id="{D66DC4F2-386A-43C5-8C09-743648FB93EB}" v="1961" dt="2023-01-16T07:19:57.8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8A06-188A-4241-6340-58F46CC61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EFF639-FA25-491A-1137-B1FA6B15F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5F66F-D045-4AEB-1E12-FCB88F0C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88072-03E7-07DD-E3BC-9E0A4A6A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A1575-EEFC-FB80-A7DF-D6BFA714E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54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0EEF-EE5B-695E-D7DF-C35462283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1283B-7004-FBF9-73BE-4E42F583C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D8336-9B46-88EC-DEA8-84A3AB31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640B4-DCF6-76AD-24AC-809AAFBAB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9BCF4-AF8D-08EC-060A-2E326DD0B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6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EC26D6-3F97-5D32-AECE-90213FAFE2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72CE1-7321-BF66-F6F0-FAB3D7394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B84D0-F570-92EA-57D6-C6AF6B80B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96FAC-4D4B-E209-04AA-62AE9120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7A316-1E68-2C3A-875A-072B210A8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43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82FE-5869-81BD-AEC7-260AB6CD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42FF3-6D17-DF8B-1462-1A1303E69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E4CC8-DEDB-0636-1165-0B7DE14F1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17136-11A8-815A-BFB6-DF5C9DB3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9DE68-BF1F-F6C7-7BCE-1E4FEC3D0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60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41A7C-F611-6E54-9557-76B97DDAC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C25F1-7F69-A170-4AA5-E5594B0B5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80F79-4947-CD43-45CF-AD16BFAFE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992ED-A5FB-E7CD-F17C-E3B20B458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63B7F-0057-0BB1-2AC9-40639B49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8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22B2F-DCC1-D295-287E-909A66A91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B6CE9-E757-DA39-24CC-6163E2218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31F51-5F04-094C-F6D8-5D96DB1E0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A7482-C609-7DE4-206E-6A89DE3FF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99613-4C11-FBBB-E75E-0ADB041AC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92563-ADBB-5DD2-0F2F-F62D048A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57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FAD6-C0D7-FD8A-4965-CFEB236BF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F8A4B-239E-AF87-0E63-6210A036E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B65F3-B978-4090-F646-20485328B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EEC01C-02B1-68DC-C9AF-EB0078DA6A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218DD7-DA78-B07D-4479-9A3068F562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A36A60-A094-308C-4EE4-403DE7799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D6D683-3B21-41D0-3749-3F36BBD67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A980CE-325D-03A2-6EDB-D244E78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44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0A2F3-06DF-FF29-967A-432079C7E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10FE7B-C168-8580-AE82-5D5203CAF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E7F1D-7FC6-F203-3F0B-B6BDEC684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5ADDF-BCBB-6AAB-0065-8EB51FC80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1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39079D-9ED4-45F9-336A-89071A294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4814E8-85C2-AD10-A790-15DBF7117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B448B-F630-E370-0245-AECA3326A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3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FC86-F29F-CF48-63F8-D1EAA87E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6F0FF-E094-BB1E-E1AC-80293BA18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062F7-8EE8-ADF7-503F-059949BCC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476BC-EB01-7DB8-2E15-25975B26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471BC-99C6-E724-9893-EE75AB28E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CDB27D-9EAB-B990-A317-9CEFF3F5A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25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680F-77C9-A6D2-13BC-DA9AA629D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FFBF93-51F3-AF6E-4D0A-C888C912D7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BC663F-07CF-4158-6570-7EF0323DF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8582D-625A-A058-21E7-069352BC0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31835-92E6-2095-2FF8-64D9B286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4CE86-20E2-8CD2-A548-A07F44247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2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D0ACFF-8444-3777-5197-34E8A0AA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9A91E-46DB-C98B-6FD6-99C72AB7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FBA51-F457-4F6B-B89F-FE1653573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7DE1E-14EA-406D-81EF-F902B4049304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51CB5-3EFB-D6CF-A9FF-54DF479A49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F0918-EF5D-AAE6-3B99-D080A1917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D2C6-0474-437E-FA42-F87E7125D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34176"/>
            <a:ext cx="12192000" cy="4192425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b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Blockchain</a:t>
            </a:r>
            <a:b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CrossChain</a:t>
            </a:r>
            <a:b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ty: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02165-11A3-1781-CFDE-DC50F7EBF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35636"/>
            <a:ext cx="9144000" cy="899865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Th.S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Người hướng dẫn tại công ty: Nghi Hoàng Khoa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3E9E2-A97D-EB0C-1E5C-ABEDE1C8AA2F}"/>
              </a:ext>
            </a:extLst>
          </p:cNvPr>
          <p:cNvSpPr txBox="1"/>
          <p:nvPr/>
        </p:nvSpPr>
        <p:spPr>
          <a:xfrm>
            <a:off x="0" y="32240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>
                <a:latin typeface="+mj-lt"/>
              </a:rPr>
              <a:t>Trường Đại học Công nghệ Thông tin - ĐHQG TP.HCM</a:t>
            </a:r>
          </a:p>
          <a:p>
            <a:pPr algn="ctr"/>
            <a:r>
              <a:rPr lang="vi-VN" sz="2000">
                <a:latin typeface="+mj-lt"/>
              </a:rPr>
              <a:t>Khoa Mạng máy tính và Truyền thông</a:t>
            </a:r>
          </a:p>
        </p:txBody>
      </p:sp>
      <p:pic>
        <p:nvPicPr>
          <p:cNvPr id="10" name="Picture 9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9B5D3D7-EBDF-8A76-44FA-482F0C543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05" y="230119"/>
            <a:ext cx="960203" cy="800169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C797B6-7B8E-1E83-56F2-24AD4D4ED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294" y="222498"/>
            <a:ext cx="967824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4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cs typeface="Times New Roman"/>
              </a:rPr>
              <a:t>Cơ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sở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nền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tảng</a:t>
            </a:r>
            <a:r>
              <a:rPr lang="en-US" dirty="0">
                <a:latin typeface="Times New Roman"/>
                <a:cs typeface="Times New Roman"/>
              </a:rPr>
              <a:t>:</a:t>
            </a:r>
            <a:endParaRPr lang="vi-VN" dirty="0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951C7B5-BDC9-2B54-181F-0F64B6F336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" y="2684939"/>
            <a:ext cx="5265420" cy="2632710"/>
          </a:xfrm>
          <a:prstGeom prst="rect">
            <a:avLst/>
          </a:prstGeom>
        </p:spPr>
      </p:pic>
      <p:pic>
        <p:nvPicPr>
          <p:cNvPr id="6" name="Picture 5" descr="Shape, logo&#10;&#10;Description automatically generated">
            <a:extLst>
              <a:ext uri="{FF2B5EF4-FFF2-40B4-BE49-F238E27FC236}">
                <a16:creationId xmlns:a16="http://schemas.microsoft.com/office/drawing/2014/main" id="{DE94429D-8C47-070C-AF92-96322D783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620" y="2684939"/>
            <a:ext cx="5280660" cy="254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56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Cơ sở nền tảng:</a:t>
            </a:r>
            <a:endParaRPr lang="vi-VN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6A25FF61-C225-2501-6A45-97DEDD6A6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6314"/>
            <a:ext cx="5257800" cy="3284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52A42-D040-4952-DBFF-6BBC085D2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010" y="2266314"/>
            <a:ext cx="4929790" cy="328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50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Hình ảnh 11">
            <a:extLst>
              <a:ext uri="{FF2B5EF4-FFF2-40B4-BE49-F238E27FC236}">
                <a16:creationId xmlns:a16="http://schemas.microsoft.com/office/drawing/2014/main" id="{BB6E115C-82EE-D582-7095-DBCABCDED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071" y="1803053"/>
            <a:ext cx="9396394" cy="499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26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307F459-C5D4-DB9B-4561-170E0B21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68" y="1131728"/>
            <a:ext cx="8945880" cy="5726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36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1: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D240CB-0CD1-6377-4E0A-2B6CF05F0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996" y="1999058"/>
            <a:ext cx="7410007" cy="4004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270335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2: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B3C17-6A1A-E1C2-CA6B-EE84A1031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67" y="2452834"/>
            <a:ext cx="9990066" cy="3096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915201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3: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01D4B5-20D1-2A53-5468-935F73285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89" y="2493196"/>
            <a:ext cx="10265821" cy="3016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560412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4: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2442C-AF85-FA5A-0CA2-19606BCCF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127" y="2243642"/>
            <a:ext cx="7233746" cy="4249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1985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5: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F79712-479C-49CF-96A2-A0BDE81CD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368" y="2291581"/>
            <a:ext cx="7493264" cy="3419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482189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6: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9220F-2759-18B6-45ED-9F644B795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562" y="2036363"/>
            <a:ext cx="7718875" cy="43441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018738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23" name="Google Shape;270;p36">
            <a:extLst>
              <a:ext uri="{FF2B5EF4-FFF2-40B4-BE49-F238E27FC236}">
                <a16:creationId xmlns:a16="http://schemas.microsoft.com/office/drawing/2014/main" id="{6EF9EDD5-F0AC-35BC-A44B-0E302ADA512D}"/>
              </a:ext>
            </a:extLst>
          </p:cNvPr>
          <p:cNvSpPr/>
          <p:nvPr/>
        </p:nvSpPr>
        <p:spPr>
          <a:xfrm>
            <a:off x="2360987" y="2181388"/>
            <a:ext cx="1897200" cy="18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71;p36">
            <a:extLst>
              <a:ext uri="{FF2B5EF4-FFF2-40B4-BE49-F238E27FC236}">
                <a16:creationId xmlns:a16="http://schemas.microsoft.com/office/drawing/2014/main" id="{C55646E1-B8D3-A0AD-016C-0530BED721FD}"/>
              </a:ext>
            </a:extLst>
          </p:cNvPr>
          <p:cNvSpPr/>
          <p:nvPr/>
        </p:nvSpPr>
        <p:spPr>
          <a:xfrm>
            <a:off x="5103024" y="2181388"/>
            <a:ext cx="1897200" cy="18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" name="Google Shape;273;p36">
            <a:extLst>
              <a:ext uri="{FF2B5EF4-FFF2-40B4-BE49-F238E27FC236}">
                <a16:creationId xmlns:a16="http://schemas.microsoft.com/office/drawing/2014/main" id="{9F8750CD-5B22-B88F-0093-B7D9157513E0}"/>
              </a:ext>
            </a:extLst>
          </p:cNvPr>
          <p:cNvCxnSpPr>
            <a:cxnSpLocks/>
          </p:cNvCxnSpPr>
          <p:nvPr/>
        </p:nvCxnSpPr>
        <p:spPr>
          <a:xfrm>
            <a:off x="2474580" y="4826785"/>
            <a:ext cx="16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6" name="Google Shape;274;p36">
            <a:extLst>
              <a:ext uri="{FF2B5EF4-FFF2-40B4-BE49-F238E27FC236}">
                <a16:creationId xmlns:a16="http://schemas.microsoft.com/office/drawing/2014/main" id="{3DF95577-F2A2-9A72-BB55-51A568DD70F3}"/>
              </a:ext>
            </a:extLst>
          </p:cNvPr>
          <p:cNvSpPr txBox="1">
            <a:spLocks noGrp="1"/>
          </p:cNvSpPr>
          <p:nvPr/>
        </p:nvSpPr>
        <p:spPr>
          <a:xfrm>
            <a:off x="2199612" y="4114138"/>
            <a:ext cx="22455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udea"/>
              <a:buNone/>
              <a:defRPr sz="3000" b="1" i="0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dirty="0">
                <a:latin typeface="Times New Roman" panose="02020603050405020304" pitchFamily="18" charset="0"/>
                <a:ea typeface="Montserrat SemiBold"/>
                <a:cs typeface="Times New Roman" panose="02020603050405020304" pitchFamily="18" charset="0"/>
                <a:sym typeface="Montserrat SemiBold"/>
              </a:rPr>
              <a:t>Nguyễn Bình </a:t>
            </a:r>
            <a:br>
              <a:rPr lang="en" sz="1800" b="0" dirty="0">
                <a:latin typeface="Times New Roman" panose="02020603050405020304" pitchFamily="18" charset="0"/>
                <a:ea typeface="Montserrat SemiBold"/>
                <a:cs typeface="Times New Roman" panose="02020603050405020304" pitchFamily="18" charset="0"/>
                <a:sym typeface="Montserrat SemiBold"/>
              </a:rPr>
            </a:br>
            <a:r>
              <a:rPr lang="en" sz="1800" b="0" dirty="0">
                <a:latin typeface="Times New Roman" panose="02020603050405020304" pitchFamily="18" charset="0"/>
                <a:ea typeface="Montserrat SemiBold"/>
                <a:cs typeface="Times New Roman" panose="02020603050405020304" pitchFamily="18" charset="0"/>
                <a:sym typeface="Montserrat SemiBold"/>
              </a:rPr>
              <a:t>Thục Trâm</a:t>
            </a:r>
            <a:endParaRPr sz="1800" b="0" dirty="0">
              <a:latin typeface="Times New Roman" panose="02020603050405020304" pitchFamily="18" charset="0"/>
              <a:ea typeface="Montserrat SemiBold"/>
              <a:cs typeface="Times New Roman" panose="02020603050405020304" pitchFamily="18" charset="0"/>
              <a:sym typeface="Montserrat SemiBold"/>
            </a:endParaRPr>
          </a:p>
        </p:txBody>
      </p:sp>
      <p:sp>
        <p:nvSpPr>
          <p:cNvPr id="27" name="Google Shape;275;p36">
            <a:extLst>
              <a:ext uri="{FF2B5EF4-FFF2-40B4-BE49-F238E27FC236}">
                <a16:creationId xmlns:a16="http://schemas.microsoft.com/office/drawing/2014/main" id="{2353F260-2839-0FB6-D249-F7EC7E5CF9C6}"/>
              </a:ext>
            </a:extLst>
          </p:cNvPr>
          <p:cNvSpPr txBox="1">
            <a:spLocks noGrp="1"/>
          </p:cNvSpPr>
          <p:nvPr/>
        </p:nvSpPr>
        <p:spPr>
          <a:xfrm>
            <a:off x="2599699" y="4862338"/>
            <a:ext cx="14454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20520815</a:t>
            </a:r>
            <a:endParaRPr b="1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cxnSp>
        <p:nvCxnSpPr>
          <p:cNvPr id="28" name="Google Shape;276;p36">
            <a:extLst>
              <a:ext uri="{FF2B5EF4-FFF2-40B4-BE49-F238E27FC236}">
                <a16:creationId xmlns:a16="http://schemas.microsoft.com/office/drawing/2014/main" id="{844E5DD5-809B-396B-360C-50664D92766A}"/>
              </a:ext>
            </a:extLst>
          </p:cNvPr>
          <p:cNvCxnSpPr>
            <a:cxnSpLocks/>
          </p:cNvCxnSpPr>
          <p:nvPr/>
        </p:nvCxnSpPr>
        <p:spPr>
          <a:xfrm>
            <a:off x="5203830" y="4826785"/>
            <a:ext cx="16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9" name="Google Shape;277;p36">
            <a:extLst>
              <a:ext uri="{FF2B5EF4-FFF2-40B4-BE49-F238E27FC236}">
                <a16:creationId xmlns:a16="http://schemas.microsoft.com/office/drawing/2014/main" id="{89F1F57A-C41D-E647-DBE8-EC90DDEC4697}"/>
              </a:ext>
            </a:extLst>
          </p:cNvPr>
          <p:cNvSpPr txBox="1">
            <a:spLocks noGrp="1"/>
          </p:cNvSpPr>
          <p:nvPr/>
        </p:nvSpPr>
        <p:spPr>
          <a:xfrm>
            <a:off x="4928862" y="4114138"/>
            <a:ext cx="2245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udea"/>
              <a:buNone/>
              <a:defRPr sz="3000" b="1" i="0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dirty="0">
                <a:latin typeface="Times New Roman" panose="02020603050405020304" pitchFamily="18" charset="0"/>
                <a:ea typeface="Montserrat SemiBold"/>
                <a:cs typeface="Times New Roman" panose="02020603050405020304" pitchFamily="18" charset="0"/>
                <a:sym typeface="Montserrat SemiBold"/>
              </a:rPr>
              <a:t>Võ Anh Kiệt</a:t>
            </a:r>
            <a:endParaRPr sz="1800" b="0" dirty="0">
              <a:latin typeface="Times New Roman" panose="02020603050405020304" pitchFamily="18" charset="0"/>
              <a:ea typeface="Montserrat SemiBold"/>
              <a:cs typeface="Times New Roman" panose="02020603050405020304" pitchFamily="18" charset="0"/>
              <a:sym typeface="Montserrat SemiBold"/>
            </a:endParaRPr>
          </a:p>
        </p:txBody>
      </p:sp>
      <p:sp>
        <p:nvSpPr>
          <p:cNvPr id="30" name="Google Shape;278;p36">
            <a:extLst>
              <a:ext uri="{FF2B5EF4-FFF2-40B4-BE49-F238E27FC236}">
                <a16:creationId xmlns:a16="http://schemas.microsoft.com/office/drawing/2014/main" id="{9DF8A499-BE98-1B53-D39A-18DCFCD82688}"/>
              </a:ext>
            </a:extLst>
          </p:cNvPr>
          <p:cNvSpPr txBox="1">
            <a:spLocks noGrp="1"/>
          </p:cNvSpPr>
          <p:nvPr/>
        </p:nvSpPr>
        <p:spPr>
          <a:xfrm>
            <a:off x="5328949" y="4862338"/>
            <a:ext cx="14454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20520605</a:t>
            </a:r>
            <a:endParaRPr b="1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1" name="Google Shape;279;p36">
            <a:extLst>
              <a:ext uri="{FF2B5EF4-FFF2-40B4-BE49-F238E27FC236}">
                <a16:creationId xmlns:a16="http://schemas.microsoft.com/office/drawing/2014/main" id="{FA271515-A572-C78F-05BC-F5104D45A01D}"/>
              </a:ext>
            </a:extLst>
          </p:cNvPr>
          <p:cNvSpPr/>
          <p:nvPr/>
        </p:nvSpPr>
        <p:spPr>
          <a:xfrm>
            <a:off x="7832274" y="2181388"/>
            <a:ext cx="1897200" cy="18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" name="Google Shape;280;p36">
            <a:extLst>
              <a:ext uri="{FF2B5EF4-FFF2-40B4-BE49-F238E27FC236}">
                <a16:creationId xmlns:a16="http://schemas.microsoft.com/office/drawing/2014/main" id="{1ADFBAEA-94C2-6126-6D7C-6272AE495DA8}"/>
              </a:ext>
            </a:extLst>
          </p:cNvPr>
          <p:cNvCxnSpPr>
            <a:cxnSpLocks/>
          </p:cNvCxnSpPr>
          <p:nvPr/>
        </p:nvCxnSpPr>
        <p:spPr>
          <a:xfrm>
            <a:off x="7933080" y="4826785"/>
            <a:ext cx="16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3" name="Google Shape;281;p36">
            <a:extLst>
              <a:ext uri="{FF2B5EF4-FFF2-40B4-BE49-F238E27FC236}">
                <a16:creationId xmlns:a16="http://schemas.microsoft.com/office/drawing/2014/main" id="{4DC01543-0567-F224-E692-740DBBE5EF75}"/>
              </a:ext>
            </a:extLst>
          </p:cNvPr>
          <p:cNvSpPr txBox="1">
            <a:spLocks noGrp="1"/>
          </p:cNvSpPr>
          <p:nvPr/>
        </p:nvSpPr>
        <p:spPr>
          <a:xfrm>
            <a:off x="7658112" y="4114138"/>
            <a:ext cx="22455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udea"/>
              <a:buNone/>
              <a:defRPr sz="3000" b="1" i="0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latin typeface="Times New Roman" panose="02020603050405020304" pitchFamily="18" charset="0"/>
                <a:ea typeface="Montserrat SemiBold"/>
                <a:cs typeface="Times New Roman" panose="02020603050405020304" pitchFamily="18" charset="0"/>
                <a:sym typeface="Montserrat SemiBold"/>
              </a:rPr>
              <a:t>Nguyễn Bùi </a:t>
            </a:r>
            <a:endParaRPr sz="1800" b="0">
              <a:latin typeface="Times New Roman" panose="02020603050405020304" pitchFamily="18" charset="0"/>
              <a:ea typeface="Montserrat SemiBold"/>
              <a:cs typeface="Times New Roman" panose="02020603050405020304" pitchFamily="18" charset="0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latin typeface="Times New Roman" panose="02020603050405020304" pitchFamily="18" charset="0"/>
                <a:ea typeface="Montserrat SemiBold"/>
                <a:cs typeface="Times New Roman" panose="02020603050405020304" pitchFamily="18" charset="0"/>
                <a:sym typeface="Montserrat SemiBold"/>
              </a:rPr>
              <a:t>Kim Ngân</a:t>
            </a:r>
            <a:endParaRPr sz="1800" b="0">
              <a:latin typeface="Times New Roman" panose="02020603050405020304" pitchFamily="18" charset="0"/>
              <a:ea typeface="Montserrat SemiBold"/>
              <a:cs typeface="Times New Roman" panose="02020603050405020304" pitchFamily="18" charset="0"/>
              <a:sym typeface="Montserrat SemiBold"/>
            </a:endParaRPr>
          </a:p>
        </p:txBody>
      </p:sp>
      <p:sp>
        <p:nvSpPr>
          <p:cNvPr id="34" name="Google Shape;282;p36">
            <a:extLst>
              <a:ext uri="{FF2B5EF4-FFF2-40B4-BE49-F238E27FC236}">
                <a16:creationId xmlns:a16="http://schemas.microsoft.com/office/drawing/2014/main" id="{B0DF7667-E251-4FDC-2977-FD13DC46E28C}"/>
              </a:ext>
            </a:extLst>
          </p:cNvPr>
          <p:cNvSpPr txBox="1">
            <a:spLocks noGrp="1"/>
          </p:cNvSpPr>
          <p:nvPr/>
        </p:nvSpPr>
        <p:spPr>
          <a:xfrm>
            <a:off x="8058199" y="4862338"/>
            <a:ext cx="14454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20520648</a:t>
            </a:r>
            <a:endParaRPr b="1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35" name="Google Shape;283;p36">
            <a:extLst>
              <a:ext uri="{FF2B5EF4-FFF2-40B4-BE49-F238E27FC236}">
                <a16:creationId xmlns:a16="http://schemas.microsoft.com/office/drawing/2014/main" id="{B7E1E4EC-A266-2462-7D28-FCDF16CCC9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525" y="2278001"/>
            <a:ext cx="1692149" cy="169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284;p36">
            <a:extLst>
              <a:ext uri="{FF2B5EF4-FFF2-40B4-BE49-F238E27FC236}">
                <a16:creationId xmlns:a16="http://schemas.microsoft.com/office/drawing/2014/main" id="{2F950FEE-22EF-3E38-A69F-4CBDDBF1A2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481" y="2244313"/>
            <a:ext cx="1759500" cy="1759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7" name="Google Shape;285;p36">
            <a:extLst>
              <a:ext uri="{FF2B5EF4-FFF2-40B4-BE49-F238E27FC236}">
                <a16:creationId xmlns:a16="http://schemas.microsoft.com/office/drawing/2014/main" id="{6FC431E4-B78F-F116-1321-3FF16B9E09B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7044" b="7044"/>
          <a:stretch/>
        </p:blipFill>
        <p:spPr>
          <a:xfrm>
            <a:off x="7947575" y="2278001"/>
            <a:ext cx="1692000" cy="169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8912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7: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337B7-5910-8190-0227-9E7D9FE59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898" y="2398113"/>
            <a:ext cx="9428203" cy="3206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90420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8: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8B73F-510E-6286-CF43-E422FD90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885" y="1940025"/>
            <a:ext cx="7252230" cy="4122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82381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Bài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báo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tham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khảo</a:t>
            </a:r>
            <a:endParaRPr lang="vi-VN" err="1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/>
            <a:r>
              <a:rPr lang="en-US" dirty="0" err="1">
                <a:latin typeface="Times New Roman"/>
                <a:ea typeface="+mn-lt"/>
                <a:cs typeface="Times New Roman"/>
              </a:rPr>
              <a:t>Bài</a:t>
            </a:r>
            <a:r>
              <a:rPr lang="en-US" dirty="0">
                <a:latin typeface="Times New Roman"/>
                <a:ea typeface="+mn-lt"/>
                <a:cs typeface="Times New Roman"/>
              </a:rPr>
              <a:t> 1: Zhang, Y., Jiang, J., Dong, X., Wang, L., &amp; Xiang, Y. (2022).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BeDCV</a:t>
            </a:r>
            <a:r>
              <a:rPr lang="en-US" dirty="0">
                <a:latin typeface="Times New Roman"/>
                <a:ea typeface="+mn-lt"/>
                <a:cs typeface="Times New Roman"/>
              </a:rPr>
              <a:t>: Blockchain-Enabled Decentralized Consistency Verification for Cross-Chain Calculation. IEEE Transactions on Cloud Computing. </a:t>
            </a:r>
            <a:endParaRPr lang="vi-VN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457200" indent="-457200" algn="just"/>
            <a:r>
              <a:rPr lang="en-US" dirty="0" err="1">
                <a:latin typeface="Times New Roman"/>
                <a:ea typeface="+mn-lt"/>
                <a:cs typeface="Times New Roman"/>
              </a:rPr>
              <a:t>Bài</a:t>
            </a:r>
            <a:r>
              <a:rPr lang="en-US" dirty="0">
                <a:latin typeface="Times New Roman"/>
                <a:ea typeface="+mn-lt"/>
                <a:cs typeface="Times New Roman"/>
              </a:rPr>
              <a:t> 2: He, Y., Zhang, C., Wu, B., Yang, Y., Xiao, K., &amp; Li, H. (2021). A cross-chain trusted reputation scheme for a shared charging platform based on blockchain. IEEE Internet of Things Journal.</a:t>
            </a:r>
            <a:endParaRPr lang="vi-VN" dirty="0">
              <a:latin typeface="Arial"/>
              <a:ea typeface="+mn-lt"/>
              <a:cs typeface="Arial" panose="020B0604020202020204" pitchFamily="34" charset="0"/>
            </a:endParaRPr>
          </a:p>
          <a:p>
            <a:pPr marL="457200" indent="-457200" algn="just"/>
            <a:r>
              <a:rPr lang="en-US" dirty="0" err="1">
                <a:latin typeface="Times New Roman"/>
                <a:ea typeface="+mn-lt"/>
                <a:cs typeface="Times New Roman"/>
              </a:rPr>
              <a:t>Bài</a:t>
            </a:r>
            <a:r>
              <a:rPr lang="en-US" dirty="0">
                <a:latin typeface="Times New Roman"/>
                <a:ea typeface="+mn-lt"/>
                <a:cs typeface="Times New Roman"/>
              </a:rPr>
              <a:t> 3: Jiang, J., Zhang, Y., Zhu, Y., Dong, X., Wang, L., &amp; Xiang, Y. (2022). DCIV: Decentralized cross-chain data integrity verification with blockchain. Journal of King Saud University-Computer and Information Sciences, 34(10), 7988-7999.</a:t>
            </a:r>
            <a:endParaRPr lang="vi-VN" dirty="0"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862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Hình ảnh 10">
            <a:extLst>
              <a:ext uri="{FF2B5EF4-FFF2-40B4-BE49-F238E27FC236}">
                <a16:creationId xmlns:a16="http://schemas.microsoft.com/office/drawing/2014/main" id="{771ABDB8-C230-ED2A-9E26-121FC7781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374" y="1190360"/>
            <a:ext cx="9126876" cy="56676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" y="261206"/>
            <a:ext cx="9126875" cy="981756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Times New Roman"/>
                <a:ea typeface="+mj-lt"/>
                <a:cs typeface="Times New Roman"/>
              </a:rPr>
              <a:t>BeDCV</a:t>
            </a:r>
            <a:r>
              <a:rPr lang="en-US" sz="2800" dirty="0">
                <a:latin typeface="Times New Roman"/>
                <a:ea typeface="+mj-lt"/>
                <a:cs typeface="Times New Roman"/>
              </a:rPr>
              <a:t>: Blockchain-Enabled Decentralized Consistency Verification for Cross-Chain Calculation</a:t>
            </a:r>
            <a:endParaRPr lang="vi-VN" sz="2800" dirty="0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2439774"/>
            <a:ext cx="10515600" cy="3737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943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4">
            <a:extLst>
              <a:ext uri="{FF2B5EF4-FFF2-40B4-BE49-F238E27FC236}">
                <a16:creationId xmlns:a16="http://schemas.microsoft.com/office/drawing/2014/main" id="{F8B2FCCF-954F-4AAD-0075-11844EE9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768"/>
            <a:ext cx="12061061" cy="5423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98257" cy="97793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/>
                <a:ea typeface="+mj-lt"/>
                <a:cs typeface="Times New Roman"/>
              </a:rPr>
              <a:t>DCIV: Decentralized cross-chain data integrity verification with blockchain</a:t>
            </a:r>
            <a:endParaRPr lang="vi-VN" sz="2800" dirty="0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2439774"/>
            <a:ext cx="10515600" cy="3737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285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grpSp>
        <p:nvGrpSpPr>
          <p:cNvPr id="1118" name="Group 1117">
            <a:extLst>
              <a:ext uri="{FF2B5EF4-FFF2-40B4-BE49-F238E27FC236}">
                <a16:creationId xmlns:a16="http://schemas.microsoft.com/office/drawing/2014/main" id="{46AAA180-A3F5-29F3-1DA1-67919FB18D23}"/>
              </a:ext>
            </a:extLst>
          </p:cNvPr>
          <p:cNvGrpSpPr/>
          <p:nvPr/>
        </p:nvGrpSpPr>
        <p:grpSpPr>
          <a:xfrm>
            <a:off x="-616430" y="694032"/>
            <a:ext cx="13416392" cy="6128901"/>
            <a:chOff x="-616430" y="694032"/>
            <a:chExt cx="13416392" cy="6128901"/>
          </a:xfrm>
        </p:grpSpPr>
        <p:grpSp>
          <p:nvGrpSpPr>
            <p:cNvPr id="1078" name="Group 1077">
              <a:extLst>
                <a:ext uri="{FF2B5EF4-FFF2-40B4-BE49-F238E27FC236}">
                  <a16:creationId xmlns:a16="http://schemas.microsoft.com/office/drawing/2014/main" id="{577CE344-0E96-9D92-59B1-D63A3D7D3AA9}"/>
                </a:ext>
              </a:extLst>
            </p:cNvPr>
            <p:cNvGrpSpPr/>
            <p:nvPr/>
          </p:nvGrpSpPr>
          <p:grpSpPr>
            <a:xfrm>
              <a:off x="-616430" y="694032"/>
              <a:ext cx="13416392" cy="6106389"/>
              <a:chOff x="-616430" y="694032"/>
              <a:chExt cx="13416392" cy="6106389"/>
            </a:xfrm>
          </p:grpSpPr>
          <p:pic>
            <p:nvPicPr>
              <p:cNvPr id="1030" name="Picture 6" descr="Blockchain technology icon. Block chain symbol or logo element simple  style. 2312503 Vector Art at Vecteezy">
                <a:extLst>
                  <a:ext uri="{FF2B5EF4-FFF2-40B4-BE49-F238E27FC236}">
                    <a16:creationId xmlns:a16="http://schemas.microsoft.com/office/drawing/2014/main" id="{7F942BD5-D723-F046-4E5A-E223E41258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30000" y1="49375" x2="30000" y2="49375"/>
                            <a14:foregroundMark x1="49323" y1="65677" x2="49323" y2="65677"/>
                            <a14:foregroundMark x1="67448" y1="50469" x2="67448" y2="5046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16430" y="2210141"/>
                <a:ext cx="3672225" cy="36722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Blockchain png images | PNGEgg">
                <a:extLst>
                  <a:ext uri="{FF2B5EF4-FFF2-40B4-BE49-F238E27FC236}">
                    <a16:creationId xmlns:a16="http://schemas.microsoft.com/office/drawing/2014/main" id="{6F80C76A-0C01-8286-1014-125B9A7C58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32333" y1="51531" x2="32333" y2="51531"/>
                            <a14:foregroundMark x1="38667" y1="56293" x2="38667" y2="56293"/>
                            <a14:foregroundMark x1="40667" y1="35714" x2="40667" y2="35714"/>
                            <a14:foregroundMark x1="43222" y1="21769" x2="43222" y2="21769"/>
                            <a14:foregroundMark x1="58222" y1="36735" x2="58222" y2="36735"/>
                            <a14:foregroundMark x1="59333" y1="45748" x2="59333" y2="45748"/>
                            <a14:foregroundMark x1="58889" y1="58163" x2="58889" y2="581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7026" y="2842698"/>
                <a:ext cx="3652936" cy="23865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632D38D-7775-4ED5-A8A3-F578E751A785}"/>
                  </a:ext>
                </a:extLst>
              </p:cNvPr>
              <p:cNvGrpSpPr/>
              <p:nvPr/>
            </p:nvGrpSpPr>
            <p:grpSpPr>
              <a:xfrm>
                <a:off x="5404104" y="694032"/>
                <a:ext cx="2074578" cy="2042898"/>
                <a:chOff x="8640644" y="1911096"/>
                <a:chExt cx="2423595" cy="2386584"/>
              </a:xfrm>
            </p:grpSpPr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951FF830-49D5-46E9-337F-535C4B0DB369}"/>
                    </a:ext>
                  </a:extLst>
                </p:cNvPr>
                <p:cNvSpPr/>
                <p:nvPr/>
              </p:nvSpPr>
              <p:spPr>
                <a:xfrm>
                  <a:off x="8640644" y="1911096"/>
                  <a:ext cx="2423595" cy="238658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Patient</a:t>
                  </a:r>
                </a:p>
              </p:txBody>
            </p:sp>
            <p:grpSp>
              <p:nvGrpSpPr>
                <p:cNvPr id="6" name="Google Shape;13404;p78">
                  <a:extLst>
                    <a:ext uri="{FF2B5EF4-FFF2-40B4-BE49-F238E27FC236}">
                      <a16:creationId xmlns:a16="http://schemas.microsoft.com/office/drawing/2014/main" id="{60DE462E-2D38-C70B-CF79-E3614EC59520}"/>
                    </a:ext>
                  </a:extLst>
                </p:cNvPr>
                <p:cNvGrpSpPr/>
                <p:nvPr/>
              </p:nvGrpSpPr>
              <p:grpSpPr>
                <a:xfrm>
                  <a:off x="9361810" y="2069051"/>
                  <a:ext cx="990844" cy="922914"/>
                  <a:chOff x="7070872" y="2410871"/>
                  <a:chExt cx="398321" cy="371013"/>
                </a:xfrm>
                <a:solidFill>
                  <a:schemeClr val="tx2"/>
                </a:solidFill>
              </p:grpSpPr>
              <p:sp>
                <p:nvSpPr>
                  <p:cNvPr id="8" name="Google Shape;13405;p78">
                    <a:extLst>
                      <a:ext uri="{FF2B5EF4-FFF2-40B4-BE49-F238E27FC236}">
                        <a16:creationId xmlns:a16="http://schemas.microsoft.com/office/drawing/2014/main" id="{5653CD77-009B-D445-A9B3-D68E95D3A6B3}"/>
                      </a:ext>
                    </a:extLst>
                  </p:cNvPr>
                  <p:cNvSpPr/>
                  <p:nvPr/>
                </p:nvSpPr>
                <p:spPr>
                  <a:xfrm>
                    <a:off x="7204643" y="2603364"/>
                    <a:ext cx="123586" cy="1076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83" h="3382" extrusionOk="0">
                        <a:moveTo>
                          <a:pt x="1942" y="1"/>
                        </a:moveTo>
                        <a:cubicBezTo>
                          <a:pt x="1846" y="1"/>
                          <a:pt x="1751" y="96"/>
                          <a:pt x="1751" y="203"/>
                        </a:cubicBezTo>
                        <a:lnTo>
                          <a:pt x="1751" y="2072"/>
                        </a:lnTo>
                        <a:lnTo>
                          <a:pt x="132" y="3013"/>
                        </a:lnTo>
                        <a:cubicBezTo>
                          <a:pt x="37" y="3072"/>
                          <a:pt x="1" y="3192"/>
                          <a:pt x="60" y="3287"/>
                        </a:cubicBezTo>
                        <a:cubicBezTo>
                          <a:pt x="84" y="3346"/>
                          <a:pt x="156" y="3382"/>
                          <a:pt x="215" y="3382"/>
                        </a:cubicBezTo>
                        <a:cubicBezTo>
                          <a:pt x="251" y="3382"/>
                          <a:pt x="298" y="3370"/>
                          <a:pt x="322" y="3358"/>
                        </a:cubicBezTo>
                        <a:lnTo>
                          <a:pt x="1942" y="2418"/>
                        </a:lnTo>
                        <a:lnTo>
                          <a:pt x="3573" y="3358"/>
                        </a:lnTo>
                        <a:cubicBezTo>
                          <a:pt x="3596" y="3370"/>
                          <a:pt x="3632" y="3382"/>
                          <a:pt x="3668" y="3382"/>
                        </a:cubicBezTo>
                        <a:cubicBezTo>
                          <a:pt x="3751" y="3382"/>
                          <a:pt x="3811" y="3358"/>
                          <a:pt x="3835" y="3287"/>
                        </a:cubicBezTo>
                        <a:cubicBezTo>
                          <a:pt x="3882" y="3192"/>
                          <a:pt x="3847" y="3072"/>
                          <a:pt x="3763" y="3013"/>
                        </a:cubicBezTo>
                        <a:lnTo>
                          <a:pt x="2144" y="2072"/>
                        </a:lnTo>
                        <a:lnTo>
                          <a:pt x="2144" y="203"/>
                        </a:lnTo>
                        <a:cubicBezTo>
                          <a:pt x="2144" y="96"/>
                          <a:pt x="2049" y="1"/>
                          <a:pt x="194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" name="Google Shape;13406;p78">
                    <a:extLst>
                      <a:ext uri="{FF2B5EF4-FFF2-40B4-BE49-F238E27FC236}">
                        <a16:creationId xmlns:a16="http://schemas.microsoft.com/office/drawing/2014/main" id="{BBCEDEB6-8BC5-AE55-63E5-B7B7FB5AD492}"/>
                      </a:ext>
                    </a:extLst>
                  </p:cNvPr>
                  <p:cNvSpPr/>
                  <p:nvPr/>
                </p:nvSpPr>
                <p:spPr>
                  <a:xfrm>
                    <a:off x="7203147" y="2410871"/>
                    <a:ext cx="133421" cy="178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2" h="5621" extrusionOk="0">
                        <a:moveTo>
                          <a:pt x="2131" y="405"/>
                        </a:moveTo>
                        <a:cubicBezTo>
                          <a:pt x="2631" y="405"/>
                          <a:pt x="3048" y="822"/>
                          <a:pt x="3048" y="1322"/>
                        </a:cubicBezTo>
                        <a:lnTo>
                          <a:pt x="3048" y="1441"/>
                        </a:lnTo>
                        <a:lnTo>
                          <a:pt x="3036" y="1441"/>
                        </a:lnTo>
                        <a:cubicBezTo>
                          <a:pt x="2762" y="1381"/>
                          <a:pt x="2679" y="1012"/>
                          <a:pt x="2679" y="1012"/>
                        </a:cubicBezTo>
                        <a:cubicBezTo>
                          <a:pt x="2667" y="941"/>
                          <a:pt x="2608" y="881"/>
                          <a:pt x="2524" y="858"/>
                        </a:cubicBezTo>
                        <a:cubicBezTo>
                          <a:pt x="2515" y="856"/>
                          <a:pt x="2506" y="855"/>
                          <a:pt x="2497" y="855"/>
                        </a:cubicBezTo>
                        <a:cubicBezTo>
                          <a:pt x="2435" y="855"/>
                          <a:pt x="2375" y="889"/>
                          <a:pt x="2334" y="941"/>
                        </a:cubicBezTo>
                        <a:cubicBezTo>
                          <a:pt x="1977" y="1417"/>
                          <a:pt x="1191" y="1429"/>
                          <a:pt x="1179" y="1429"/>
                        </a:cubicBezTo>
                        <a:cubicBezTo>
                          <a:pt x="1143" y="1429"/>
                          <a:pt x="1131" y="1429"/>
                          <a:pt x="1119" y="1441"/>
                        </a:cubicBezTo>
                        <a:lnTo>
                          <a:pt x="1119" y="1322"/>
                        </a:lnTo>
                        <a:cubicBezTo>
                          <a:pt x="1119" y="822"/>
                          <a:pt x="1536" y="405"/>
                          <a:pt x="2036" y="405"/>
                        </a:cubicBezTo>
                        <a:close/>
                        <a:moveTo>
                          <a:pt x="976" y="1965"/>
                        </a:moveTo>
                        <a:lnTo>
                          <a:pt x="976" y="2215"/>
                        </a:lnTo>
                        <a:cubicBezTo>
                          <a:pt x="941" y="2191"/>
                          <a:pt x="905" y="2143"/>
                          <a:pt x="905" y="2084"/>
                        </a:cubicBezTo>
                        <a:cubicBezTo>
                          <a:pt x="905" y="2036"/>
                          <a:pt x="917" y="2012"/>
                          <a:pt x="953" y="1977"/>
                        </a:cubicBezTo>
                        <a:cubicBezTo>
                          <a:pt x="965" y="1977"/>
                          <a:pt x="965" y="1977"/>
                          <a:pt x="976" y="1965"/>
                        </a:cubicBezTo>
                        <a:close/>
                        <a:moveTo>
                          <a:pt x="3215" y="1977"/>
                        </a:moveTo>
                        <a:cubicBezTo>
                          <a:pt x="3239" y="2012"/>
                          <a:pt x="3251" y="2048"/>
                          <a:pt x="3251" y="2084"/>
                        </a:cubicBezTo>
                        <a:cubicBezTo>
                          <a:pt x="3251" y="2143"/>
                          <a:pt x="3227" y="2179"/>
                          <a:pt x="3191" y="2215"/>
                        </a:cubicBezTo>
                        <a:lnTo>
                          <a:pt x="3191" y="1977"/>
                        </a:lnTo>
                        <a:close/>
                        <a:moveTo>
                          <a:pt x="2441" y="1393"/>
                        </a:moveTo>
                        <a:cubicBezTo>
                          <a:pt x="2512" y="1536"/>
                          <a:pt x="2631" y="1679"/>
                          <a:pt x="2810" y="1750"/>
                        </a:cubicBezTo>
                        <a:lnTo>
                          <a:pt x="2810" y="2322"/>
                        </a:lnTo>
                        <a:cubicBezTo>
                          <a:pt x="2810" y="2679"/>
                          <a:pt x="2524" y="2941"/>
                          <a:pt x="2191" y="2941"/>
                        </a:cubicBezTo>
                        <a:lnTo>
                          <a:pt x="2012" y="2941"/>
                        </a:lnTo>
                        <a:cubicBezTo>
                          <a:pt x="1667" y="2941"/>
                          <a:pt x="1381" y="2667"/>
                          <a:pt x="1381" y="2322"/>
                        </a:cubicBezTo>
                        <a:lnTo>
                          <a:pt x="1381" y="1798"/>
                        </a:lnTo>
                        <a:cubicBezTo>
                          <a:pt x="1631" y="1774"/>
                          <a:pt x="2096" y="1679"/>
                          <a:pt x="2441" y="1393"/>
                        </a:cubicBezTo>
                        <a:close/>
                        <a:moveTo>
                          <a:pt x="2286" y="3346"/>
                        </a:moveTo>
                        <a:lnTo>
                          <a:pt x="2286" y="3453"/>
                        </a:lnTo>
                        <a:lnTo>
                          <a:pt x="2310" y="3453"/>
                        </a:lnTo>
                        <a:lnTo>
                          <a:pt x="2084" y="3679"/>
                        </a:lnTo>
                        <a:lnTo>
                          <a:pt x="1869" y="3477"/>
                        </a:lnTo>
                        <a:lnTo>
                          <a:pt x="1869" y="3346"/>
                        </a:lnTo>
                        <a:close/>
                        <a:moveTo>
                          <a:pt x="2048" y="0"/>
                        </a:moveTo>
                        <a:cubicBezTo>
                          <a:pt x="1322" y="0"/>
                          <a:pt x="726" y="596"/>
                          <a:pt x="726" y="1322"/>
                        </a:cubicBezTo>
                        <a:lnTo>
                          <a:pt x="726" y="1667"/>
                        </a:lnTo>
                        <a:cubicBezTo>
                          <a:pt x="607" y="1774"/>
                          <a:pt x="512" y="1917"/>
                          <a:pt x="512" y="2096"/>
                        </a:cubicBezTo>
                        <a:cubicBezTo>
                          <a:pt x="512" y="2393"/>
                          <a:pt x="738" y="2632"/>
                          <a:pt x="1036" y="2643"/>
                        </a:cubicBezTo>
                        <a:cubicBezTo>
                          <a:pt x="1107" y="2882"/>
                          <a:pt x="1274" y="3096"/>
                          <a:pt x="1500" y="3215"/>
                        </a:cubicBezTo>
                        <a:lnTo>
                          <a:pt x="1500" y="3322"/>
                        </a:lnTo>
                        <a:lnTo>
                          <a:pt x="691" y="3632"/>
                        </a:lnTo>
                        <a:cubicBezTo>
                          <a:pt x="619" y="3655"/>
                          <a:pt x="0" y="3917"/>
                          <a:pt x="0" y="4715"/>
                        </a:cubicBezTo>
                        <a:lnTo>
                          <a:pt x="0" y="5418"/>
                        </a:lnTo>
                        <a:cubicBezTo>
                          <a:pt x="0" y="5525"/>
                          <a:pt x="84" y="5608"/>
                          <a:pt x="191" y="5608"/>
                        </a:cubicBezTo>
                        <a:lnTo>
                          <a:pt x="691" y="5608"/>
                        </a:lnTo>
                        <a:cubicBezTo>
                          <a:pt x="798" y="5608"/>
                          <a:pt x="893" y="5525"/>
                          <a:pt x="893" y="5418"/>
                        </a:cubicBezTo>
                        <a:cubicBezTo>
                          <a:pt x="893" y="5310"/>
                          <a:pt x="798" y="5227"/>
                          <a:pt x="691" y="5227"/>
                        </a:cubicBezTo>
                        <a:lnTo>
                          <a:pt x="393" y="5227"/>
                        </a:lnTo>
                        <a:lnTo>
                          <a:pt x="393" y="4715"/>
                        </a:lnTo>
                        <a:cubicBezTo>
                          <a:pt x="393" y="4167"/>
                          <a:pt x="834" y="4013"/>
                          <a:pt x="846" y="4001"/>
                        </a:cubicBezTo>
                        <a:lnTo>
                          <a:pt x="857" y="4001"/>
                        </a:lnTo>
                        <a:lnTo>
                          <a:pt x="1608" y="3715"/>
                        </a:lnTo>
                        <a:lnTo>
                          <a:pt x="1989" y="4108"/>
                        </a:lnTo>
                        <a:cubicBezTo>
                          <a:pt x="2024" y="4132"/>
                          <a:pt x="2084" y="4167"/>
                          <a:pt x="2119" y="4167"/>
                        </a:cubicBezTo>
                        <a:cubicBezTo>
                          <a:pt x="2179" y="4167"/>
                          <a:pt x="2227" y="4132"/>
                          <a:pt x="2262" y="4108"/>
                        </a:cubicBezTo>
                        <a:lnTo>
                          <a:pt x="2631" y="3715"/>
                        </a:lnTo>
                        <a:lnTo>
                          <a:pt x="3370" y="4013"/>
                        </a:lnTo>
                        <a:lnTo>
                          <a:pt x="3393" y="4013"/>
                        </a:lnTo>
                        <a:cubicBezTo>
                          <a:pt x="3405" y="4013"/>
                          <a:pt x="3834" y="4179"/>
                          <a:pt x="3834" y="4727"/>
                        </a:cubicBezTo>
                        <a:lnTo>
                          <a:pt x="3834" y="5239"/>
                        </a:lnTo>
                        <a:lnTo>
                          <a:pt x="1334" y="5239"/>
                        </a:lnTo>
                        <a:cubicBezTo>
                          <a:pt x="1227" y="5239"/>
                          <a:pt x="1143" y="5322"/>
                          <a:pt x="1143" y="5430"/>
                        </a:cubicBezTo>
                        <a:cubicBezTo>
                          <a:pt x="1143" y="5537"/>
                          <a:pt x="1227" y="5620"/>
                          <a:pt x="1334" y="5620"/>
                        </a:cubicBezTo>
                        <a:lnTo>
                          <a:pt x="4048" y="5620"/>
                        </a:lnTo>
                        <a:cubicBezTo>
                          <a:pt x="4108" y="5608"/>
                          <a:pt x="4191" y="5525"/>
                          <a:pt x="4191" y="5418"/>
                        </a:cubicBezTo>
                        <a:lnTo>
                          <a:pt x="4191" y="4715"/>
                        </a:lnTo>
                        <a:cubicBezTo>
                          <a:pt x="4191" y="3917"/>
                          <a:pt x="3572" y="3655"/>
                          <a:pt x="3501" y="3632"/>
                        </a:cubicBezTo>
                        <a:lnTo>
                          <a:pt x="2703" y="3322"/>
                        </a:lnTo>
                        <a:lnTo>
                          <a:pt x="2703" y="3215"/>
                        </a:lnTo>
                        <a:cubicBezTo>
                          <a:pt x="2917" y="3096"/>
                          <a:pt x="3084" y="2882"/>
                          <a:pt x="3167" y="2643"/>
                        </a:cubicBezTo>
                        <a:cubicBezTo>
                          <a:pt x="3453" y="2620"/>
                          <a:pt x="3679" y="2382"/>
                          <a:pt x="3679" y="2096"/>
                        </a:cubicBezTo>
                        <a:cubicBezTo>
                          <a:pt x="3679" y="1917"/>
                          <a:pt x="3596" y="1774"/>
                          <a:pt x="3465" y="1667"/>
                        </a:cubicBezTo>
                        <a:lnTo>
                          <a:pt x="3465" y="1322"/>
                        </a:lnTo>
                        <a:cubicBezTo>
                          <a:pt x="3465" y="596"/>
                          <a:pt x="2870" y="0"/>
                          <a:pt x="214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" name="Google Shape;13407;p78">
                    <a:extLst>
                      <a:ext uri="{FF2B5EF4-FFF2-40B4-BE49-F238E27FC236}">
                        <a16:creationId xmlns:a16="http://schemas.microsoft.com/office/drawing/2014/main" id="{BCE86D96-E703-CD51-DBC2-2C105378A364}"/>
                      </a:ext>
                    </a:extLst>
                  </p:cNvPr>
                  <p:cNvSpPr/>
                  <p:nvPr/>
                </p:nvSpPr>
                <p:spPr>
                  <a:xfrm>
                    <a:off x="7334245" y="2602600"/>
                    <a:ext cx="134949" cy="179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0" h="5633" extrusionOk="0">
                        <a:moveTo>
                          <a:pt x="2144" y="394"/>
                        </a:moveTo>
                        <a:cubicBezTo>
                          <a:pt x="2656" y="394"/>
                          <a:pt x="3073" y="810"/>
                          <a:pt x="3073" y="1311"/>
                        </a:cubicBezTo>
                        <a:lnTo>
                          <a:pt x="3073" y="1430"/>
                        </a:lnTo>
                        <a:lnTo>
                          <a:pt x="3049" y="1430"/>
                        </a:lnTo>
                        <a:cubicBezTo>
                          <a:pt x="2787" y="1370"/>
                          <a:pt x="2692" y="1001"/>
                          <a:pt x="2692" y="1001"/>
                        </a:cubicBezTo>
                        <a:cubicBezTo>
                          <a:pt x="2680" y="930"/>
                          <a:pt x="2620" y="870"/>
                          <a:pt x="2549" y="846"/>
                        </a:cubicBezTo>
                        <a:cubicBezTo>
                          <a:pt x="2539" y="845"/>
                          <a:pt x="2530" y="844"/>
                          <a:pt x="2521" y="844"/>
                        </a:cubicBezTo>
                        <a:cubicBezTo>
                          <a:pt x="2456" y="844"/>
                          <a:pt x="2389" y="878"/>
                          <a:pt x="2358" y="930"/>
                        </a:cubicBezTo>
                        <a:cubicBezTo>
                          <a:pt x="2001" y="1418"/>
                          <a:pt x="1203" y="1430"/>
                          <a:pt x="1191" y="1430"/>
                        </a:cubicBezTo>
                        <a:lnTo>
                          <a:pt x="1132" y="1430"/>
                        </a:lnTo>
                        <a:lnTo>
                          <a:pt x="1132" y="1311"/>
                        </a:lnTo>
                        <a:cubicBezTo>
                          <a:pt x="1132" y="810"/>
                          <a:pt x="1549" y="394"/>
                          <a:pt x="2061" y="394"/>
                        </a:cubicBezTo>
                        <a:close/>
                        <a:moveTo>
                          <a:pt x="3227" y="1965"/>
                        </a:moveTo>
                        <a:cubicBezTo>
                          <a:pt x="3263" y="2001"/>
                          <a:pt x="3275" y="2037"/>
                          <a:pt x="3275" y="2073"/>
                        </a:cubicBezTo>
                        <a:cubicBezTo>
                          <a:pt x="3275" y="2132"/>
                          <a:pt x="3251" y="2180"/>
                          <a:pt x="3215" y="2203"/>
                        </a:cubicBezTo>
                        <a:lnTo>
                          <a:pt x="3215" y="1965"/>
                        </a:lnTo>
                        <a:close/>
                        <a:moveTo>
                          <a:pt x="1001" y="1965"/>
                        </a:moveTo>
                        <a:lnTo>
                          <a:pt x="1001" y="2215"/>
                        </a:lnTo>
                        <a:cubicBezTo>
                          <a:pt x="953" y="2192"/>
                          <a:pt x="929" y="2144"/>
                          <a:pt x="929" y="2084"/>
                        </a:cubicBezTo>
                        <a:cubicBezTo>
                          <a:pt x="929" y="2037"/>
                          <a:pt x="941" y="2013"/>
                          <a:pt x="965" y="1977"/>
                        </a:cubicBezTo>
                        <a:cubicBezTo>
                          <a:pt x="989" y="1977"/>
                          <a:pt x="989" y="1977"/>
                          <a:pt x="1001" y="1965"/>
                        </a:cubicBezTo>
                        <a:close/>
                        <a:moveTo>
                          <a:pt x="2442" y="1406"/>
                        </a:moveTo>
                        <a:cubicBezTo>
                          <a:pt x="2513" y="1537"/>
                          <a:pt x="2632" y="1680"/>
                          <a:pt x="2811" y="1763"/>
                        </a:cubicBezTo>
                        <a:lnTo>
                          <a:pt x="2811" y="2323"/>
                        </a:lnTo>
                        <a:cubicBezTo>
                          <a:pt x="2834" y="2668"/>
                          <a:pt x="2549" y="2954"/>
                          <a:pt x="2191" y="2954"/>
                        </a:cubicBezTo>
                        <a:lnTo>
                          <a:pt x="2013" y="2954"/>
                        </a:lnTo>
                        <a:cubicBezTo>
                          <a:pt x="1668" y="2954"/>
                          <a:pt x="1382" y="2668"/>
                          <a:pt x="1382" y="2323"/>
                        </a:cubicBezTo>
                        <a:lnTo>
                          <a:pt x="1382" y="1799"/>
                        </a:lnTo>
                        <a:cubicBezTo>
                          <a:pt x="1644" y="1775"/>
                          <a:pt x="2084" y="1680"/>
                          <a:pt x="2442" y="1406"/>
                        </a:cubicBezTo>
                        <a:close/>
                        <a:moveTo>
                          <a:pt x="2311" y="3335"/>
                        </a:moveTo>
                        <a:lnTo>
                          <a:pt x="2322" y="3442"/>
                        </a:lnTo>
                        <a:lnTo>
                          <a:pt x="2096" y="3668"/>
                        </a:lnTo>
                        <a:lnTo>
                          <a:pt x="1894" y="3466"/>
                        </a:lnTo>
                        <a:lnTo>
                          <a:pt x="1894" y="3335"/>
                        </a:lnTo>
                        <a:close/>
                        <a:moveTo>
                          <a:pt x="2061" y="1"/>
                        </a:moveTo>
                        <a:cubicBezTo>
                          <a:pt x="1322" y="1"/>
                          <a:pt x="727" y="596"/>
                          <a:pt x="727" y="1322"/>
                        </a:cubicBezTo>
                        <a:lnTo>
                          <a:pt x="727" y="1668"/>
                        </a:lnTo>
                        <a:cubicBezTo>
                          <a:pt x="608" y="1775"/>
                          <a:pt x="525" y="1918"/>
                          <a:pt x="525" y="2096"/>
                        </a:cubicBezTo>
                        <a:cubicBezTo>
                          <a:pt x="525" y="2394"/>
                          <a:pt x="739" y="2632"/>
                          <a:pt x="1037" y="2656"/>
                        </a:cubicBezTo>
                        <a:cubicBezTo>
                          <a:pt x="1120" y="2894"/>
                          <a:pt x="1275" y="3096"/>
                          <a:pt x="1501" y="3216"/>
                        </a:cubicBezTo>
                        <a:lnTo>
                          <a:pt x="1501" y="3323"/>
                        </a:lnTo>
                        <a:lnTo>
                          <a:pt x="703" y="3632"/>
                        </a:lnTo>
                        <a:cubicBezTo>
                          <a:pt x="620" y="3668"/>
                          <a:pt x="1" y="3918"/>
                          <a:pt x="1" y="4716"/>
                        </a:cubicBezTo>
                        <a:lnTo>
                          <a:pt x="1" y="5418"/>
                        </a:lnTo>
                        <a:cubicBezTo>
                          <a:pt x="1" y="5525"/>
                          <a:pt x="84" y="5609"/>
                          <a:pt x="191" y="5609"/>
                        </a:cubicBezTo>
                        <a:lnTo>
                          <a:pt x="703" y="5609"/>
                        </a:lnTo>
                        <a:cubicBezTo>
                          <a:pt x="798" y="5609"/>
                          <a:pt x="894" y="5525"/>
                          <a:pt x="894" y="5418"/>
                        </a:cubicBezTo>
                        <a:cubicBezTo>
                          <a:pt x="894" y="5311"/>
                          <a:pt x="798" y="5228"/>
                          <a:pt x="703" y="5228"/>
                        </a:cubicBezTo>
                        <a:lnTo>
                          <a:pt x="406" y="5228"/>
                        </a:lnTo>
                        <a:lnTo>
                          <a:pt x="406" y="4716"/>
                        </a:lnTo>
                        <a:cubicBezTo>
                          <a:pt x="406" y="4168"/>
                          <a:pt x="834" y="4025"/>
                          <a:pt x="846" y="4001"/>
                        </a:cubicBezTo>
                        <a:lnTo>
                          <a:pt x="858" y="4001"/>
                        </a:lnTo>
                        <a:lnTo>
                          <a:pt x="1608" y="3727"/>
                        </a:lnTo>
                        <a:lnTo>
                          <a:pt x="1989" y="4108"/>
                        </a:lnTo>
                        <a:cubicBezTo>
                          <a:pt x="2025" y="4144"/>
                          <a:pt x="2084" y="4168"/>
                          <a:pt x="2132" y="4168"/>
                        </a:cubicBezTo>
                        <a:cubicBezTo>
                          <a:pt x="2191" y="4168"/>
                          <a:pt x="2227" y="4144"/>
                          <a:pt x="2263" y="4108"/>
                        </a:cubicBezTo>
                        <a:lnTo>
                          <a:pt x="2632" y="3727"/>
                        </a:lnTo>
                        <a:lnTo>
                          <a:pt x="3382" y="4025"/>
                        </a:lnTo>
                        <a:lnTo>
                          <a:pt x="3394" y="4025"/>
                        </a:lnTo>
                        <a:cubicBezTo>
                          <a:pt x="3406" y="4025"/>
                          <a:pt x="3835" y="4180"/>
                          <a:pt x="3835" y="4739"/>
                        </a:cubicBezTo>
                        <a:lnTo>
                          <a:pt x="3835" y="5240"/>
                        </a:lnTo>
                        <a:lnTo>
                          <a:pt x="1334" y="5240"/>
                        </a:lnTo>
                        <a:cubicBezTo>
                          <a:pt x="1239" y="5240"/>
                          <a:pt x="1144" y="5335"/>
                          <a:pt x="1144" y="5430"/>
                        </a:cubicBezTo>
                        <a:cubicBezTo>
                          <a:pt x="1144" y="5537"/>
                          <a:pt x="1239" y="5632"/>
                          <a:pt x="1334" y="5632"/>
                        </a:cubicBezTo>
                        <a:lnTo>
                          <a:pt x="4049" y="5632"/>
                        </a:lnTo>
                        <a:cubicBezTo>
                          <a:pt x="4156" y="5632"/>
                          <a:pt x="4239" y="5537"/>
                          <a:pt x="4239" y="5430"/>
                        </a:cubicBezTo>
                        <a:lnTo>
                          <a:pt x="4239" y="4739"/>
                        </a:lnTo>
                        <a:cubicBezTo>
                          <a:pt x="4204" y="3918"/>
                          <a:pt x="3573" y="3668"/>
                          <a:pt x="3501" y="3632"/>
                        </a:cubicBezTo>
                        <a:lnTo>
                          <a:pt x="2715" y="3323"/>
                        </a:lnTo>
                        <a:lnTo>
                          <a:pt x="2715" y="3216"/>
                        </a:lnTo>
                        <a:cubicBezTo>
                          <a:pt x="2918" y="3096"/>
                          <a:pt x="3084" y="2894"/>
                          <a:pt x="3168" y="2656"/>
                        </a:cubicBezTo>
                        <a:cubicBezTo>
                          <a:pt x="3454" y="2620"/>
                          <a:pt x="3680" y="2382"/>
                          <a:pt x="3680" y="2096"/>
                        </a:cubicBezTo>
                        <a:cubicBezTo>
                          <a:pt x="3680" y="1918"/>
                          <a:pt x="3608" y="1775"/>
                          <a:pt x="3465" y="1668"/>
                        </a:cubicBezTo>
                        <a:lnTo>
                          <a:pt x="3465" y="1322"/>
                        </a:lnTo>
                        <a:cubicBezTo>
                          <a:pt x="3465" y="596"/>
                          <a:pt x="2870" y="1"/>
                          <a:pt x="2144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" name="Google Shape;13408;p78">
                    <a:extLst>
                      <a:ext uri="{FF2B5EF4-FFF2-40B4-BE49-F238E27FC236}">
                        <a16:creationId xmlns:a16="http://schemas.microsoft.com/office/drawing/2014/main" id="{558C16EB-3DBE-638F-48E1-042EEF628CAA}"/>
                      </a:ext>
                    </a:extLst>
                  </p:cNvPr>
                  <p:cNvSpPr/>
                  <p:nvPr/>
                </p:nvSpPr>
                <p:spPr>
                  <a:xfrm>
                    <a:off x="7070872" y="2602600"/>
                    <a:ext cx="134949" cy="179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0" h="5633" extrusionOk="0">
                        <a:moveTo>
                          <a:pt x="2144" y="394"/>
                        </a:moveTo>
                        <a:cubicBezTo>
                          <a:pt x="2656" y="394"/>
                          <a:pt x="3073" y="810"/>
                          <a:pt x="3073" y="1311"/>
                        </a:cubicBezTo>
                        <a:lnTo>
                          <a:pt x="3073" y="1430"/>
                        </a:lnTo>
                        <a:lnTo>
                          <a:pt x="3049" y="1430"/>
                        </a:lnTo>
                        <a:cubicBezTo>
                          <a:pt x="2787" y="1370"/>
                          <a:pt x="2692" y="1001"/>
                          <a:pt x="2692" y="1001"/>
                        </a:cubicBezTo>
                        <a:cubicBezTo>
                          <a:pt x="2680" y="930"/>
                          <a:pt x="2620" y="870"/>
                          <a:pt x="2549" y="846"/>
                        </a:cubicBezTo>
                        <a:cubicBezTo>
                          <a:pt x="2540" y="845"/>
                          <a:pt x="2530" y="844"/>
                          <a:pt x="2521" y="844"/>
                        </a:cubicBezTo>
                        <a:cubicBezTo>
                          <a:pt x="2457" y="844"/>
                          <a:pt x="2389" y="878"/>
                          <a:pt x="2358" y="930"/>
                        </a:cubicBezTo>
                        <a:cubicBezTo>
                          <a:pt x="2001" y="1418"/>
                          <a:pt x="1203" y="1430"/>
                          <a:pt x="1192" y="1430"/>
                        </a:cubicBezTo>
                        <a:lnTo>
                          <a:pt x="1132" y="1430"/>
                        </a:lnTo>
                        <a:lnTo>
                          <a:pt x="1132" y="1311"/>
                        </a:lnTo>
                        <a:cubicBezTo>
                          <a:pt x="1132" y="810"/>
                          <a:pt x="1549" y="394"/>
                          <a:pt x="2061" y="394"/>
                        </a:cubicBezTo>
                        <a:close/>
                        <a:moveTo>
                          <a:pt x="3227" y="1965"/>
                        </a:moveTo>
                        <a:cubicBezTo>
                          <a:pt x="3263" y="2001"/>
                          <a:pt x="3275" y="2037"/>
                          <a:pt x="3275" y="2073"/>
                        </a:cubicBezTo>
                        <a:cubicBezTo>
                          <a:pt x="3275" y="2132"/>
                          <a:pt x="3239" y="2180"/>
                          <a:pt x="3216" y="2203"/>
                        </a:cubicBezTo>
                        <a:lnTo>
                          <a:pt x="3216" y="1965"/>
                        </a:lnTo>
                        <a:close/>
                        <a:moveTo>
                          <a:pt x="1001" y="1965"/>
                        </a:moveTo>
                        <a:lnTo>
                          <a:pt x="1001" y="2215"/>
                        </a:lnTo>
                        <a:cubicBezTo>
                          <a:pt x="953" y="2192"/>
                          <a:pt x="930" y="2144"/>
                          <a:pt x="930" y="2084"/>
                        </a:cubicBezTo>
                        <a:cubicBezTo>
                          <a:pt x="930" y="2037"/>
                          <a:pt x="941" y="2013"/>
                          <a:pt x="965" y="1977"/>
                        </a:cubicBezTo>
                        <a:cubicBezTo>
                          <a:pt x="989" y="1977"/>
                          <a:pt x="989" y="1977"/>
                          <a:pt x="1001" y="1965"/>
                        </a:cubicBezTo>
                        <a:close/>
                        <a:moveTo>
                          <a:pt x="2454" y="1406"/>
                        </a:moveTo>
                        <a:cubicBezTo>
                          <a:pt x="2525" y="1537"/>
                          <a:pt x="2644" y="1680"/>
                          <a:pt x="2823" y="1763"/>
                        </a:cubicBezTo>
                        <a:lnTo>
                          <a:pt x="2823" y="2323"/>
                        </a:lnTo>
                        <a:cubicBezTo>
                          <a:pt x="2835" y="2668"/>
                          <a:pt x="2549" y="2954"/>
                          <a:pt x="2204" y="2954"/>
                        </a:cubicBezTo>
                        <a:lnTo>
                          <a:pt x="2025" y="2954"/>
                        </a:lnTo>
                        <a:cubicBezTo>
                          <a:pt x="1680" y="2954"/>
                          <a:pt x="1406" y="2668"/>
                          <a:pt x="1406" y="2323"/>
                        </a:cubicBezTo>
                        <a:lnTo>
                          <a:pt x="1406" y="1799"/>
                        </a:lnTo>
                        <a:cubicBezTo>
                          <a:pt x="1656" y="1775"/>
                          <a:pt x="2120" y="1680"/>
                          <a:pt x="2454" y="1406"/>
                        </a:cubicBezTo>
                        <a:close/>
                        <a:moveTo>
                          <a:pt x="2311" y="3335"/>
                        </a:moveTo>
                        <a:lnTo>
                          <a:pt x="2323" y="3442"/>
                        </a:lnTo>
                        <a:lnTo>
                          <a:pt x="2096" y="3668"/>
                        </a:lnTo>
                        <a:lnTo>
                          <a:pt x="1894" y="3466"/>
                        </a:lnTo>
                        <a:lnTo>
                          <a:pt x="1894" y="3335"/>
                        </a:lnTo>
                        <a:close/>
                        <a:moveTo>
                          <a:pt x="2061" y="1"/>
                        </a:moveTo>
                        <a:cubicBezTo>
                          <a:pt x="1322" y="1"/>
                          <a:pt x="727" y="596"/>
                          <a:pt x="727" y="1322"/>
                        </a:cubicBezTo>
                        <a:lnTo>
                          <a:pt x="727" y="1668"/>
                        </a:lnTo>
                        <a:cubicBezTo>
                          <a:pt x="608" y="1775"/>
                          <a:pt x="525" y="1918"/>
                          <a:pt x="525" y="2096"/>
                        </a:cubicBezTo>
                        <a:cubicBezTo>
                          <a:pt x="525" y="2394"/>
                          <a:pt x="739" y="2632"/>
                          <a:pt x="1037" y="2656"/>
                        </a:cubicBezTo>
                        <a:cubicBezTo>
                          <a:pt x="1120" y="2894"/>
                          <a:pt x="1275" y="3096"/>
                          <a:pt x="1501" y="3216"/>
                        </a:cubicBezTo>
                        <a:lnTo>
                          <a:pt x="1501" y="3323"/>
                        </a:lnTo>
                        <a:lnTo>
                          <a:pt x="703" y="3632"/>
                        </a:lnTo>
                        <a:cubicBezTo>
                          <a:pt x="620" y="3668"/>
                          <a:pt x="1" y="3918"/>
                          <a:pt x="1" y="4716"/>
                        </a:cubicBezTo>
                        <a:lnTo>
                          <a:pt x="1" y="5418"/>
                        </a:lnTo>
                        <a:cubicBezTo>
                          <a:pt x="1" y="5525"/>
                          <a:pt x="84" y="5609"/>
                          <a:pt x="191" y="5609"/>
                        </a:cubicBezTo>
                        <a:lnTo>
                          <a:pt x="703" y="5609"/>
                        </a:lnTo>
                        <a:cubicBezTo>
                          <a:pt x="799" y="5609"/>
                          <a:pt x="894" y="5525"/>
                          <a:pt x="894" y="5418"/>
                        </a:cubicBezTo>
                        <a:cubicBezTo>
                          <a:pt x="894" y="5311"/>
                          <a:pt x="799" y="5228"/>
                          <a:pt x="703" y="5228"/>
                        </a:cubicBezTo>
                        <a:lnTo>
                          <a:pt x="406" y="5228"/>
                        </a:lnTo>
                        <a:lnTo>
                          <a:pt x="406" y="4716"/>
                        </a:lnTo>
                        <a:cubicBezTo>
                          <a:pt x="406" y="4168"/>
                          <a:pt x="834" y="4025"/>
                          <a:pt x="846" y="4001"/>
                        </a:cubicBezTo>
                        <a:lnTo>
                          <a:pt x="858" y="4001"/>
                        </a:lnTo>
                        <a:lnTo>
                          <a:pt x="1608" y="3727"/>
                        </a:lnTo>
                        <a:lnTo>
                          <a:pt x="1989" y="4108"/>
                        </a:lnTo>
                        <a:cubicBezTo>
                          <a:pt x="2025" y="4144"/>
                          <a:pt x="2084" y="4168"/>
                          <a:pt x="2132" y="4168"/>
                        </a:cubicBezTo>
                        <a:cubicBezTo>
                          <a:pt x="2192" y="4168"/>
                          <a:pt x="2227" y="4144"/>
                          <a:pt x="2263" y="4108"/>
                        </a:cubicBezTo>
                        <a:lnTo>
                          <a:pt x="2632" y="3727"/>
                        </a:lnTo>
                        <a:lnTo>
                          <a:pt x="3382" y="4025"/>
                        </a:lnTo>
                        <a:lnTo>
                          <a:pt x="3394" y="4025"/>
                        </a:lnTo>
                        <a:cubicBezTo>
                          <a:pt x="3406" y="4025"/>
                          <a:pt x="3835" y="4180"/>
                          <a:pt x="3835" y="4739"/>
                        </a:cubicBezTo>
                        <a:lnTo>
                          <a:pt x="3835" y="5240"/>
                        </a:lnTo>
                        <a:lnTo>
                          <a:pt x="1334" y="5240"/>
                        </a:lnTo>
                        <a:cubicBezTo>
                          <a:pt x="1239" y="5240"/>
                          <a:pt x="1144" y="5335"/>
                          <a:pt x="1144" y="5430"/>
                        </a:cubicBezTo>
                        <a:cubicBezTo>
                          <a:pt x="1144" y="5537"/>
                          <a:pt x="1239" y="5632"/>
                          <a:pt x="1334" y="5632"/>
                        </a:cubicBezTo>
                        <a:lnTo>
                          <a:pt x="4049" y="5632"/>
                        </a:lnTo>
                        <a:cubicBezTo>
                          <a:pt x="4156" y="5632"/>
                          <a:pt x="4240" y="5537"/>
                          <a:pt x="4240" y="5430"/>
                        </a:cubicBezTo>
                        <a:lnTo>
                          <a:pt x="4240" y="4739"/>
                        </a:lnTo>
                        <a:cubicBezTo>
                          <a:pt x="4216" y="3918"/>
                          <a:pt x="3573" y="3668"/>
                          <a:pt x="3501" y="3632"/>
                        </a:cubicBezTo>
                        <a:lnTo>
                          <a:pt x="2716" y="3323"/>
                        </a:lnTo>
                        <a:lnTo>
                          <a:pt x="2716" y="3216"/>
                        </a:lnTo>
                        <a:cubicBezTo>
                          <a:pt x="2918" y="3096"/>
                          <a:pt x="3085" y="2894"/>
                          <a:pt x="3168" y="2656"/>
                        </a:cubicBezTo>
                        <a:cubicBezTo>
                          <a:pt x="3454" y="2620"/>
                          <a:pt x="3680" y="2382"/>
                          <a:pt x="3680" y="2096"/>
                        </a:cubicBezTo>
                        <a:cubicBezTo>
                          <a:pt x="3680" y="1918"/>
                          <a:pt x="3608" y="1775"/>
                          <a:pt x="3466" y="1668"/>
                        </a:cubicBezTo>
                        <a:lnTo>
                          <a:pt x="3466" y="1322"/>
                        </a:lnTo>
                        <a:cubicBezTo>
                          <a:pt x="3466" y="596"/>
                          <a:pt x="2870" y="1"/>
                          <a:pt x="2144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" name="Google Shape;12720;p77">
                  <a:extLst>
                    <a:ext uri="{FF2B5EF4-FFF2-40B4-BE49-F238E27FC236}">
                      <a16:creationId xmlns:a16="http://schemas.microsoft.com/office/drawing/2014/main" id="{FEDAD70C-31C0-DFB4-4243-4D6C1C5020C9}"/>
                    </a:ext>
                  </a:extLst>
                </p:cNvPr>
                <p:cNvGrpSpPr/>
                <p:nvPr/>
              </p:nvGrpSpPr>
              <p:grpSpPr>
                <a:xfrm>
                  <a:off x="9361810" y="3212368"/>
                  <a:ext cx="1128310" cy="864909"/>
                  <a:chOff x="2567841" y="1994124"/>
                  <a:chExt cx="399812" cy="306477"/>
                </a:xfrm>
              </p:grpSpPr>
              <p:sp>
                <p:nvSpPr>
                  <p:cNvPr id="13" name="Google Shape;12721;p77">
                    <a:extLst>
                      <a:ext uri="{FF2B5EF4-FFF2-40B4-BE49-F238E27FC236}">
                        <a16:creationId xmlns:a16="http://schemas.microsoft.com/office/drawing/2014/main" id="{F25C4C2A-34DF-8AA3-D1F2-0171D95D94DA}"/>
                      </a:ext>
                    </a:extLst>
                  </p:cNvPr>
                  <p:cNvSpPr/>
                  <p:nvPr/>
                </p:nvSpPr>
                <p:spPr>
                  <a:xfrm>
                    <a:off x="2567841" y="1994124"/>
                    <a:ext cx="399812" cy="306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51" h="9621" extrusionOk="0">
                        <a:moveTo>
                          <a:pt x="11157" y="346"/>
                        </a:moveTo>
                        <a:lnTo>
                          <a:pt x="11157" y="6584"/>
                        </a:lnTo>
                        <a:lnTo>
                          <a:pt x="1334" y="6584"/>
                        </a:lnTo>
                        <a:lnTo>
                          <a:pt x="1334" y="346"/>
                        </a:lnTo>
                        <a:close/>
                        <a:moveTo>
                          <a:pt x="7442" y="7930"/>
                        </a:moveTo>
                        <a:lnTo>
                          <a:pt x="7621" y="8561"/>
                        </a:lnTo>
                        <a:lnTo>
                          <a:pt x="4859" y="8561"/>
                        </a:lnTo>
                        <a:lnTo>
                          <a:pt x="5037" y="7930"/>
                        </a:lnTo>
                        <a:close/>
                        <a:moveTo>
                          <a:pt x="11217" y="6954"/>
                        </a:moveTo>
                        <a:lnTo>
                          <a:pt x="12038" y="8561"/>
                        </a:lnTo>
                        <a:lnTo>
                          <a:pt x="7990" y="8561"/>
                        </a:lnTo>
                        <a:lnTo>
                          <a:pt x="7776" y="7835"/>
                        </a:lnTo>
                        <a:cubicBezTo>
                          <a:pt x="7740" y="7680"/>
                          <a:pt x="7597" y="7573"/>
                          <a:pt x="7454" y="7573"/>
                        </a:cubicBezTo>
                        <a:lnTo>
                          <a:pt x="5013" y="7573"/>
                        </a:lnTo>
                        <a:cubicBezTo>
                          <a:pt x="4859" y="7573"/>
                          <a:pt x="4716" y="7680"/>
                          <a:pt x="4680" y="7835"/>
                        </a:cubicBezTo>
                        <a:lnTo>
                          <a:pt x="4478" y="8561"/>
                        </a:lnTo>
                        <a:lnTo>
                          <a:pt x="430" y="8561"/>
                        </a:lnTo>
                        <a:lnTo>
                          <a:pt x="1263" y="6954"/>
                        </a:lnTo>
                        <a:close/>
                        <a:moveTo>
                          <a:pt x="12157" y="8930"/>
                        </a:moveTo>
                        <a:lnTo>
                          <a:pt x="12157" y="9216"/>
                        </a:lnTo>
                        <a:lnTo>
                          <a:pt x="12169" y="9216"/>
                        </a:lnTo>
                        <a:cubicBezTo>
                          <a:pt x="12169" y="9239"/>
                          <a:pt x="12145" y="9275"/>
                          <a:pt x="12110" y="9275"/>
                        </a:cubicBezTo>
                        <a:lnTo>
                          <a:pt x="382" y="9275"/>
                        </a:lnTo>
                        <a:cubicBezTo>
                          <a:pt x="346" y="9275"/>
                          <a:pt x="322" y="9239"/>
                          <a:pt x="322" y="9216"/>
                        </a:cubicBezTo>
                        <a:lnTo>
                          <a:pt x="322" y="8930"/>
                        </a:lnTo>
                        <a:close/>
                        <a:moveTo>
                          <a:pt x="1334" y="0"/>
                        </a:moveTo>
                        <a:cubicBezTo>
                          <a:pt x="1144" y="0"/>
                          <a:pt x="977" y="167"/>
                          <a:pt x="977" y="357"/>
                        </a:cubicBezTo>
                        <a:lnTo>
                          <a:pt x="977" y="6739"/>
                        </a:lnTo>
                        <a:lnTo>
                          <a:pt x="1" y="8680"/>
                        </a:lnTo>
                        <a:lnTo>
                          <a:pt x="1" y="8692"/>
                        </a:lnTo>
                        <a:lnTo>
                          <a:pt x="1" y="8704"/>
                        </a:lnTo>
                        <a:lnTo>
                          <a:pt x="1" y="8728"/>
                        </a:lnTo>
                        <a:lnTo>
                          <a:pt x="1" y="8739"/>
                        </a:lnTo>
                        <a:lnTo>
                          <a:pt x="1" y="9204"/>
                        </a:lnTo>
                        <a:cubicBezTo>
                          <a:pt x="1" y="9442"/>
                          <a:pt x="191" y="9620"/>
                          <a:pt x="406" y="9620"/>
                        </a:cubicBezTo>
                        <a:lnTo>
                          <a:pt x="12133" y="9620"/>
                        </a:lnTo>
                        <a:cubicBezTo>
                          <a:pt x="12371" y="9620"/>
                          <a:pt x="12550" y="9418"/>
                          <a:pt x="12550" y="9204"/>
                        </a:cubicBezTo>
                        <a:lnTo>
                          <a:pt x="12526" y="8739"/>
                        </a:lnTo>
                        <a:lnTo>
                          <a:pt x="12526" y="8704"/>
                        </a:lnTo>
                        <a:lnTo>
                          <a:pt x="12526" y="8692"/>
                        </a:lnTo>
                        <a:lnTo>
                          <a:pt x="12526" y="8680"/>
                        </a:lnTo>
                        <a:lnTo>
                          <a:pt x="11550" y="6739"/>
                        </a:lnTo>
                        <a:lnTo>
                          <a:pt x="11550" y="357"/>
                        </a:lnTo>
                        <a:cubicBezTo>
                          <a:pt x="11550" y="167"/>
                          <a:pt x="11383" y="0"/>
                          <a:pt x="11193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" name="Google Shape;12722;p77">
                    <a:extLst>
                      <a:ext uri="{FF2B5EF4-FFF2-40B4-BE49-F238E27FC236}">
                        <a16:creationId xmlns:a16="http://schemas.microsoft.com/office/drawing/2014/main" id="{991F6BE6-BDB2-DA07-9406-BEFF059F68CE}"/>
                      </a:ext>
                    </a:extLst>
                  </p:cNvPr>
                  <p:cNvSpPr/>
                  <p:nvPr/>
                </p:nvSpPr>
                <p:spPr>
                  <a:xfrm>
                    <a:off x="2623237" y="2113963"/>
                    <a:ext cx="287523" cy="77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6" h="2418" extrusionOk="0">
                        <a:moveTo>
                          <a:pt x="179" y="1"/>
                        </a:moveTo>
                        <a:cubicBezTo>
                          <a:pt x="72" y="1"/>
                          <a:pt x="0" y="96"/>
                          <a:pt x="0" y="179"/>
                        </a:cubicBezTo>
                        <a:lnTo>
                          <a:pt x="0" y="2132"/>
                        </a:lnTo>
                        <a:cubicBezTo>
                          <a:pt x="0" y="2299"/>
                          <a:pt x="131" y="2418"/>
                          <a:pt x="274" y="2418"/>
                        </a:cubicBezTo>
                        <a:lnTo>
                          <a:pt x="8727" y="2418"/>
                        </a:lnTo>
                        <a:cubicBezTo>
                          <a:pt x="8894" y="2418"/>
                          <a:pt x="9013" y="2287"/>
                          <a:pt x="9013" y="2132"/>
                        </a:cubicBezTo>
                        <a:lnTo>
                          <a:pt x="9013" y="179"/>
                        </a:lnTo>
                        <a:cubicBezTo>
                          <a:pt x="9025" y="96"/>
                          <a:pt x="8942" y="1"/>
                          <a:pt x="8835" y="1"/>
                        </a:cubicBezTo>
                        <a:cubicBezTo>
                          <a:pt x="8727" y="1"/>
                          <a:pt x="8656" y="96"/>
                          <a:pt x="8656" y="179"/>
                        </a:cubicBezTo>
                        <a:lnTo>
                          <a:pt x="8656" y="2049"/>
                        </a:lnTo>
                        <a:lnTo>
                          <a:pt x="357" y="2049"/>
                        </a:lnTo>
                        <a:lnTo>
                          <a:pt x="357" y="179"/>
                        </a:lnTo>
                        <a:cubicBezTo>
                          <a:pt x="357" y="84"/>
                          <a:pt x="262" y="1"/>
                          <a:pt x="179" y="1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" name="Google Shape;12723;p77">
                    <a:extLst>
                      <a:ext uri="{FF2B5EF4-FFF2-40B4-BE49-F238E27FC236}">
                        <a16:creationId xmlns:a16="http://schemas.microsoft.com/office/drawing/2014/main" id="{8AC9ED86-12E6-87A4-194D-60A91F4E268D}"/>
                      </a:ext>
                    </a:extLst>
                  </p:cNvPr>
                  <p:cNvSpPr/>
                  <p:nvPr/>
                </p:nvSpPr>
                <p:spPr>
                  <a:xfrm>
                    <a:off x="2623237" y="2017251"/>
                    <a:ext cx="287523" cy="77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6" h="2418" extrusionOk="0">
                        <a:moveTo>
                          <a:pt x="286" y="1"/>
                        </a:moveTo>
                        <a:cubicBezTo>
                          <a:pt x="119" y="1"/>
                          <a:pt x="0" y="143"/>
                          <a:pt x="0" y="286"/>
                        </a:cubicBezTo>
                        <a:lnTo>
                          <a:pt x="0" y="2239"/>
                        </a:lnTo>
                        <a:cubicBezTo>
                          <a:pt x="0" y="2346"/>
                          <a:pt x="84" y="2418"/>
                          <a:pt x="179" y="2418"/>
                        </a:cubicBezTo>
                        <a:cubicBezTo>
                          <a:pt x="286" y="2418"/>
                          <a:pt x="357" y="2322"/>
                          <a:pt x="357" y="2239"/>
                        </a:cubicBezTo>
                        <a:lnTo>
                          <a:pt x="357" y="382"/>
                        </a:lnTo>
                        <a:lnTo>
                          <a:pt x="8656" y="382"/>
                        </a:lnTo>
                        <a:lnTo>
                          <a:pt x="8656" y="2239"/>
                        </a:lnTo>
                        <a:cubicBezTo>
                          <a:pt x="8656" y="2346"/>
                          <a:pt x="8751" y="2418"/>
                          <a:pt x="8835" y="2418"/>
                        </a:cubicBezTo>
                        <a:cubicBezTo>
                          <a:pt x="8942" y="2418"/>
                          <a:pt x="9013" y="2322"/>
                          <a:pt x="9013" y="2239"/>
                        </a:cubicBezTo>
                        <a:lnTo>
                          <a:pt x="9013" y="286"/>
                        </a:lnTo>
                        <a:cubicBezTo>
                          <a:pt x="9025" y="143"/>
                          <a:pt x="8894" y="1"/>
                          <a:pt x="8727" y="1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55EC46E-75F3-F96D-A6DA-104035651A45}"/>
                    </a:ext>
                  </a:extLst>
                </p:cNvPr>
                <p:cNvSpPr txBox="1"/>
                <p:nvPr/>
              </p:nvSpPr>
              <p:spPr>
                <a:xfrm>
                  <a:off x="9529656" y="3506366"/>
                  <a:ext cx="811419" cy="251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Private key</a:t>
                  </a:r>
                </a:p>
              </p:txBody>
            </p:sp>
            <p:pic>
              <p:nvPicPr>
                <p:cNvPr id="1026" name="Picture 2" descr="Download Key Png Clipart HQ PNG Image | FreePNGImg">
                  <a:extLst>
                    <a:ext uri="{FF2B5EF4-FFF2-40B4-BE49-F238E27FC236}">
                      <a16:creationId xmlns:a16="http://schemas.microsoft.com/office/drawing/2014/main" id="{9955FA22-E20C-896D-1CEC-E9ECE85F2B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86797" y="3233947"/>
                  <a:ext cx="438278" cy="4382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4862D7B-D8E9-8566-AF10-50389EECBCFF}"/>
                  </a:ext>
                </a:extLst>
              </p:cNvPr>
              <p:cNvGrpSpPr/>
              <p:nvPr/>
            </p:nvGrpSpPr>
            <p:grpSpPr>
              <a:xfrm>
                <a:off x="5729175" y="3383314"/>
                <a:ext cx="1417320" cy="1325880"/>
                <a:chOff x="5614839" y="4338042"/>
                <a:chExt cx="1417320" cy="1325880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BC7F61C-5F98-76F2-EB17-26EB37F7BE03}"/>
                    </a:ext>
                  </a:extLst>
                </p:cNvPr>
                <p:cNvSpPr/>
                <p:nvPr/>
              </p:nvSpPr>
              <p:spPr>
                <a:xfrm>
                  <a:off x="5614839" y="4338042"/>
                  <a:ext cx="1417320" cy="132588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9A303D4-1ACD-FFE3-225D-510010E568ED}"/>
                    </a:ext>
                  </a:extLst>
                </p:cNvPr>
                <p:cNvSpPr/>
                <p:nvPr/>
              </p:nvSpPr>
              <p:spPr>
                <a:xfrm>
                  <a:off x="5614839" y="4338042"/>
                  <a:ext cx="1417320" cy="328446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accent4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Web app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C0EBC08-D55C-5CC7-D862-56011405A3C1}"/>
                  </a:ext>
                </a:extLst>
              </p:cNvPr>
              <p:cNvGrpSpPr/>
              <p:nvPr/>
            </p:nvGrpSpPr>
            <p:grpSpPr>
              <a:xfrm>
                <a:off x="3043428" y="4576626"/>
                <a:ext cx="2258281" cy="2223795"/>
                <a:chOff x="8640644" y="1911096"/>
                <a:chExt cx="2423595" cy="2386584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11685E22-9061-DDF8-6E55-4FF591A37F06}"/>
                    </a:ext>
                  </a:extLst>
                </p:cNvPr>
                <p:cNvSpPr/>
                <p:nvPr/>
              </p:nvSpPr>
              <p:spPr>
                <a:xfrm>
                  <a:off x="8640644" y="1911096"/>
                  <a:ext cx="2423595" cy="238658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Doctor</a:t>
                  </a:r>
                </a:p>
              </p:txBody>
            </p:sp>
            <p:grpSp>
              <p:nvGrpSpPr>
                <p:cNvPr id="22" name="Google Shape;13404;p78">
                  <a:extLst>
                    <a:ext uri="{FF2B5EF4-FFF2-40B4-BE49-F238E27FC236}">
                      <a16:creationId xmlns:a16="http://schemas.microsoft.com/office/drawing/2014/main" id="{109B87C7-E035-9979-15F3-99E11C132895}"/>
                    </a:ext>
                  </a:extLst>
                </p:cNvPr>
                <p:cNvGrpSpPr/>
                <p:nvPr/>
              </p:nvGrpSpPr>
              <p:grpSpPr>
                <a:xfrm>
                  <a:off x="9361810" y="2069051"/>
                  <a:ext cx="990844" cy="922914"/>
                  <a:chOff x="7070872" y="2410871"/>
                  <a:chExt cx="398321" cy="371013"/>
                </a:xfrm>
                <a:solidFill>
                  <a:schemeClr val="tx2"/>
                </a:solidFill>
              </p:grpSpPr>
              <p:sp>
                <p:nvSpPr>
                  <p:cNvPr id="29" name="Google Shape;13405;p78">
                    <a:extLst>
                      <a:ext uri="{FF2B5EF4-FFF2-40B4-BE49-F238E27FC236}">
                        <a16:creationId xmlns:a16="http://schemas.microsoft.com/office/drawing/2014/main" id="{FCAD2473-6501-15CE-471A-59C76A2A8FBC}"/>
                      </a:ext>
                    </a:extLst>
                  </p:cNvPr>
                  <p:cNvSpPr/>
                  <p:nvPr/>
                </p:nvSpPr>
                <p:spPr>
                  <a:xfrm>
                    <a:off x="7204643" y="2603364"/>
                    <a:ext cx="123586" cy="1076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83" h="3382" extrusionOk="0">
                        <a:moveTo>
                          <a:pt x="1942" y="1"/>
                        </a:moveTo>
                        <a:cubicBezTo>
                          <a:pt x="1846" y="1"/>
                          <a:pt x="1751" y="96"/>
                          <a:pt x="1751" y="203"/>
                        </a:cubicBezTo>
                        <a:lnTo>
                          <a:pt x="1751" y="2072"/>
                        </a:lnTo>
                        <a:lnTo>
                          <a:pt x="132" y="3013"/>
                        </a:lnTo>
                        <a:cubicBezTo>
                          <a:pt x="37" y="3072"/>
                          <a:pt x="1" y="3192"/>
                          <a:pt x="60" y="3287"/>
                        </a:cubicBezTo>
                        <a:cubicBezTo>
                          <a:pt x="84" y="3346"/>
                          <a:pt x="156" y="3382"/>
                          <a:pt x="215" y="3382"/>
                        </a:cubicBezTo>
                        <a:cubicBezTo>
                          <a:pt x="251" y="3382"/>
                          <a:pt x="298" y="3370"/>
                          <a:pt x="322" y="3358"/>
                        </a:cubicBezTo>
                        <a:lnTo>
                          <a:pt x="1942" y="2418"/>
                        </a:lnTo>
                        <a:lnTo>
                          <a:pt x="3573" y="3358"/>
                        </a:lnTo>
                        <a:cubicBezTo>
                          <a:pt x="3596" y="3370"/>
                          <a:pt x="3632" y="3382"/>
                          <a:pt x="3668" y="3382"/>
                        </a:cubicBezTo>
                        <a:cubicBezTo>
                          <a:pt x="3751" y="3382"/>
                          <a:pt x="3811" y="3358"/>
                          <a:pt x="3835" y="3287"/>
                        </a:cubicBezTo>
                        <a:cubicBezTo>
                          <a:pt x="3882" y="3192"/>
                          <a:pt x="3847" y="3072"/>
                          <a:pt x="3763" y="3013"/>
                        </a:cubicBezTo>
                        <a:lnTo>
                          <a:pt x="2144" y="2072"/>
                        </a:lnTo>
                        <a:lnTo>
                          <a:pt x="2144" y="203"/>
                        </a:lnTo>
                        <a:cubicBezTo>
                          <a:pt x="2144" y="96"/>
                          <a:pt x="2049" y="1"/>
                          <a:pt x="1942" y="1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13406;p78">
                    <a:extLst>
                      <a:ext uri="{FF2B5EF4-FFF2-40B4-BE49-F238E27FC236}">
                        <a16:creationId xmlns:a16="http://schemas.microsoft.com/office/drawing/2014/main" id="{9D6C7F34-5F94-B8A6-326A-FD0D56D03E51}"/>
                      </a:ext>
                    </a:extLst>
                  </p:cNvPr>
                  <p:cNvSpPr/>
                  <p:nvPr/>
                </p:nvSpPr>
                <p:spPr>
                  <a:xfrm>
                    <a:off x="7203147" y="2410871"/>
                    <a:ext cx="133421" cy="178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2" h="5621" extrusionOk="0">
                        <a:moveTo>
                          <a:pt x="2131" y="405"/>
                        </a:moveTo>
                        <a:cubicBezTo>
                          <a:pt x="2631" y="405"/>
                          <a:pt x="3048" y="822"/>
                          <a:pt x="3048" y="1322"/>
                        </a:cubicBezTo>
                        <a:lnTo>
                          <a:pt x="3048" y="1441"/>
                        </a:lnTo>
                        <a:lnTo>
                          <a:pt x="3036" y="1441"/>
                        </a:lnTo>
                        <a:cubicBezTo>
                          <a:pt x="2762" y="1381"/>
                          <a:pt x="2679" y="1012"/>
                          <a:pt x="2679" y="1012"/>
                        </a:cubicBezTo>
                        <a:cubicBezTo>
                          <a:pt x="2667" y="941"/>
                          <a:pt x="2608" y="881"/>
                          <a:pt x="2524" y="858"/>
                        </a:cubicBezTo>
                        <a:cubicBezTo>
                          <a:pt x="2515" y="856"/>
                          <a:pt x="2506" y="855"/>
                          <a:pt x="2497" y="855"/>
                        </a:cubicBezTo>
                        <a:cubicBezTo>
                          <a:pt x="2435" y="855"/>
                          <a:pt x="2375" y="889"/>
                          <a:pt x="2334" y="941"/>
                        </a:cubicBezTo>
                        <a:cubicBezTo>
                          <a:pt x="1977" y="1417"/>
                          <a:pt x="1191" y="1429"/>
                          <a:pt x="1179" y="1429"/>
                        </a:cubicBezTo>
                        <a:cubicBezTo>
                          <a:pt x="1143" y="1429"/>
                          <a:pt x="1131" y="1429"/>
                          <a:pt x="1119" y="1441"/>
                        </a:cubicBezTo>
                        <a:lnTo>
                          <a:pt x="1119" y="1322"/>
                        </a:lnTo>
                        <a:cubicBezTo>
                          <a:pt x="1119" y="822"/>
                          <a:pt x="1536" y="405"/>
                          <a:pt x="2036" y="405"/>
                        </a:cubicBezTo>
                        <a:close/>
                        <a:moveTo>
                          <a:pt x="976" y="1965"/>
                        </a:moveTo>
                        <a:lnTo>
                          <a:pt x="976" y="2215"/>
                        </a:lnTo>
                        <a:cubicBezTo>
                          <a:pt x="941" y="2191"/>
                          <a:pt x="905" y="2143"/>
                          <a:pt x="905" y="2084"/>
                        </a:cubicBezTo>
                        <a:cubicBezTo>
                          <a:pt x="905" y="2036"/>
                          <a:pt x="917" y="2012"/>
                          <a:pt x="953" y="1977"/>
                        </a:cubicBezTo>
                        <a:cubicBezTo>
                          <a:pt x="965" y="1977"/>
                          <a:pt x="965" y="1977"/>
                          <a:pt x="976" y="1965"/>
                        </a:cubicBezTo>
                        <a:close/>
                        <a:moveTo>
                          <a:pt x="3215" y="1977"/>
                        </a:moveTo>
                        <a:cubicBezTo>
                          <a:pt x="3239" y="2012"/>
                          <a:pt x="3251" y="2048"/>
                          <a:pt x="3251" y="2084"/>
                        </a:cubicBezTo>
                        <a:cubicBezTo>
                          <a:pt x="3251" y="2143"/>
                          <a:pt x="3227" y="2179"/>
                          <a:pt x="3191" y="2215"/>
                        </a:cubicBezTo>
                        <a:lnTo>
                          <a:pt x="3191" y="1977"/>
                        </a:lnTo>
                        <a:close/>
                        <a:moveTo>
                          <a:pt x="2441" y="1393"/>
                        </a:moveTo>
                        <a:cubicBezTo>
                          <a:pt x="2512" y="1536"/>
                          <a:pt x="2631" y="1679"/>
                          <a:pt x="2810" y="1750"/>
                        </a:cubicBezTo>
                        <a:lnTo>
                          <a:pt x="2810" y="2322"/>
                        </a:lnTo>
                        <a:cubicBezTo>
                          <a:pt x="2810" y="2679"/>
                          <a:pt x="2524" y="2941"/>
                          <a:pt x="2191" y="2941"/>
                        </a:cubicBezTo>
                        <a:lnTo>
                          <a:pt x="2012" y="2941"/>
                        </a:lnTo>
                        <a:cubicBezTo>
                          <a:pt x="1667" y="2941"/>
                          <a:pt x="1381" y="2667"/>
                          <a:pt x="1381" y="2322"/>
                        </a:cubicBezTo>
                        <a:lnTo>
                          <a:pt x="1381" y="1798"/>
                        </a:lnTo>
                        <a:cubicBezTo>
                          <a:pt x="1631" y="1774"/>
                          <a:pt x="2096" y="1679"/>
                          <a:pt x="2441" y="1393"/>
                        </a:cubicBezTo>
                        <a:close/>
                        <a:moveTo>
                          <a:pt x="2286" y="3346"/>
                        </a:moveTo>
                        <a:lnTo>
                          <a:pt x="2286" y="3453"/>
                        </a:lnTo>
                        <a:lnTo>
                          <a:pt x="2310" y="3453"/>
                        </a:lnTo>
                        <a:lnTo>
                          <a:pt x="2084" y="3679"/>
                        </a:lnTo>
                        <a:lnTo>
                          <a:pt x="1869" y="3477"/>
                        </a:lnTo>
                        <a:lnTo>
                          <a:pt x="1869" y="3346"/>
                        </a:lnTo>
                        <a:close/>
                        <a:moveTo>
                          <a:pt x="2048" y="0"/>
                        </a:moveTo>
                        <a:cubicBezTo>
                          <a:pt x="1322" y="0"/>
                          <a:pt x="726" y="596"/>
                          <a:pt x="726" y="1322"/>
                        </a:cubicBezTo>
                        <a:lnTo>
                          <a:pt x="726" y="1667"/>
                        </a:lnTo>
                        <a:cubicBezTo>
                          <a:pt x="607" y="1774"/>
                          <a:pt x="512" y="1917"/>
                          <a:pt x="512" y="2096"/>
                        </a:cubicBezTo>
                        <a:cubicBezTo>
                          <a:pt x="512" y="2393"/>
                          <a:pt x="738" y="2632"/>
                          <a:pt x="1036" y="2643"/>
                        </a:cubicBezTo>
                        <a:cubicBezTo>
                          <a:pt x="1107" y="2882"/>
                          <a:pt x="1274" y="3096"/>
                          <a:pt x="1500" y="3215"/>
                        </a:cubicBezTo>
                        <a:lnTo>
                          <a:pt x="1500" y="3322"/>
                        </a:lnTo>
                        <a:lnTo>
                          <a:pt x="691" y="3632"/>
                        </a:lnTo>
                        <a:cubicBezTo>
                          <a:pt x="619" y="3655"/>
                          <a:pt x="0" y="3917"/>
                          <a:pt x="0" y="4715"/>
                        </a:cubicBezTo>
                        <a:lnTo>
                          <a:pt x="0" y="5418"/>
                        </a:lnTo>
                        <a:cubicBezTo>
                          <a:pt x="0" y="5525"/>
                          <a:pt x="84" y="5608"/>
                          <a:pt x="191" y="5608"/>
                        </a:cubicBezTo>
                        <a:lnTo>
                          <a:pt x="691" y="5608"/>
                        </a:lnTo>
                        <a:cubicBezTo>
                          <a:pt x="798" y="5608"/>
                          <a:pt x="893" y="5525"/>
                          <a:pt x="893" y="5418"/>
                        </a:cubicBezTo>
                        <a:cubicBezTo>
                          <a:pt x="893" y="5310"/>
                          <a:pt x="798" y="5227"/>
                          <a:pt x="691" y="5227"/>
                        </a:cubicBezTo>
                        <a:lnTo>
                          <a:pt x="393" y="5227"/>
                        </a:lnTo>
                        <a:lnTo>
                          <a:pt x="393" y="4715"/>
                        </a:lnTo>
                        <a:cubicBezTo>
                          <a:pt x="393" y="4167"/>
                          <a:pt x="834" y="4013"/>
                          <a:pt x="846" y="4001"/>
                        </a:cubicBezTo>
                        <a:lnTo>
                          <a:pt x="857" y="4001"/>
                        </a:lnTo>
                        <a:lnTo>
                          <a:pt x="1608" y="3715"/>
                        </a:lnTo>
                        <a:lnTo>
                          <a:pt x="1989" y="4108"/>
                        </a:lnTo>
                        <a:cubicBezTo>
                          <a:pt x="2024" y="4132"/>
                          <a:pt x="2084" y="4167"/>
                          <a:pt x="2119" y="4167"/>
                        </a:cubicBezTo>
                        <a:cubicBezTo>
                          <a:pt x="2179" y="4167"/>
                          <a:pt x="2227" y="4132"/>
                          <a:pt x="2262" y="4108"/>
                        </a:cubicBezTo>
                        <a:lnTo>
                          <a:pt x="2631" y="3715"/>
                        </a:lnTo>
                        <a:lnTo>
                          <a:pt x="3370" y="4013"/>
                        </a:lnTo>
                        <a:lnTo>
                          <a:pt x="3393" y="4013"/>
                        </a:lnTo>
                        <a:cubicBezTo>
                          <a:pt x="3405" y="4013"/>
                          <a:pt x="3834" y="4179"/>
                          <a:pt x="3834" y="4727"/>
                        </a:cubicBezTo>
                        <a:lnTo>
                          <a:pt x="3834" y="5239"/>
                        </a:lnTo>
                        <a:lnTo>
                          <a:pt x="1334" y="5239"/>
                        </a:lnTo>
                        <a:cubicBezTo>
                          <a:pt x="1227" y="5239"/>
                          <a:pt x="1143" y="5322"/>
                          <a:pt x="1143" y="5430"/>
                        </a:cubicBezTo>
                        <a:cubicBezTo>
                          <a:pt x="1143" y="5537"/>
                          <a:pt x="1227" y="5620"/>
                          <a:pt x="1334" y="5620"/>
                        </a:cubicBezTo>
                        <a:lnTo>
                          <a:pt x="4048" y="5620"/>
                        </a:lnTo>
                        <a:cubicBezTo>
                          <a:pt x="4108" y="5608"/>
                          <a:pt x="4191" y="5525"/>
                          <a:pt x="4191" y="5418"/>
                        </a:cubicBezTo>
                        <a:lnTo>
                          <a:pt x="4191" y="4715"/>
                        </a:lnTo>
                        <a:cubicBezTo>
                          <a:pt x="4191" y="3917"/>
                          <a:pt x="3572" y="3655"/>
                          <a:pt x="3501" y="3632"/>
                        </a:cubicBezTo>
                        <a:lnTo>
                          <a:pt x="2703" y="3322"/>
                        </a:lnTo>
                        <a:lnTo>
                          <a:pt x="2703" y="3215"/>
                        </a:lnTo>
                        <a:cubicBezTo>
                          <a:pt x="2917" y="3096"/>
                          <a:pt x="3084" y="2882"/>
                          <a:pt x="3167" y="2643"/>
                        </a:cubicBezTo>
                        <a:cubicBezTo>
                          <a:pt x="3453" y="2620"/>
                          <a:pt x="3679" y="2382"/>
                          <a:pt x="3679" y="2096"/>
                        </a:cubicBezTo>
                        <a:cubicBezTo>
                          <a:pt x="3679" y="1917"/>
                          <a:pt x="3596" y="1774"/>
                          <a:pt x="3465" y="1667"/>
                        </a:cubicBezTo>
                        <a:lnTo>
                          <a:pt x="3465" y="1322"/>
                        </a:lnTo>
                        <a:cubicBezTo>
                          <a:pt x="3465" y="596"/>
                          <a:pt x="2870" y="0"/>
                          <a:pt x="2143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13407;p78">
                    <a:extLst>
                      <a:ext uri="{FF2B5EF4-FFF2-40B4-BE49-F238E27FC236}">
                        <a16:creationId xmlns:a16="http://schemas.microsoft.com/office/drawing/2014/main" id="{B7280443-C2B9-A0B7-951A-9B6BCA1E1040}"/>
                      </a:ext>
                    </a:extLst>
                  </p:cNvPr>
                  <p:cNvSpPr/>
                  <p:nvPr/>
                </p:nvSpPr>
                <p:spPr>
                  <a:xfrm>
                    <a:off x="7334245" y="2602600"/>
                    <a:ext cx="134949" cy="179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0" h="5633" extrusionOk="0">
                        <a:moveTo>
                          <a:pt x="2144" y="394"/>
                        </a:moveTo>
                        <a:cubicBezTo>
                          <a:pt x="2656" y="394"/>
                          <a:pt x="3073" y="810"/>
                          <a:pt x="3073" y="1311"/>
                        </a:cubicBezTo>
                        <a:lnTo>
                          <a:pt x="3073" y="1430"/>
                        </a:lnTo>
                        <a:lnTo>
                          <a:pt x="3049" y="1430"/>
                        </a:lnTo>
                        <a:cubicBezTo>
                          <a:pt x="2787" y="1370"/>
                          <a:pt x="2692" y="1001"/>
                          <a:pt x="2692" y="1001"/>
                        </a:cubicBezTo>
                        <a:cubicBezTo>
                          <a:pt x="2680" y="930"/>
                          <a:pt x="2620" y="870"/>
                          <a:pt x="2549" y="846"/>
                        </a:cubicBezTo>
                        <a:cubicBezTo>
                          <a:pt x="2539" y="845"/>
                          <a:pt x="2530" y="844"/>
                          <a:pt x="2521" y="844"/>
                        </a:cubicBezTo>
                        <a:cubicBezTo>
                          <a:pt x="2456" y="844"/>
                          <a:pt x="2389" y="878"/>
                          <a:pt x="2358" y="930"/>
                        </a:cubicBezTo>
                        <a:cubicBezTo>
                          <a:pt x="2001" y="1418"/>
                          <a:pt x="1203" y="1430"/>
                          <a:pt x="1191" y="1430"/>
                        </a:cubicBezTo>
                        <a:lnTo>
                          <a:pt x="1132" y="1430"/>
                        </a:lnTo>
                        <a:lnTo>
                          <a:pt x="1132" y="1311"/>
                        </a:lnTo>
                        <a:cubicBezTo>
                          <a:pt x="1132" y="810"/>
                          <a:pt x="1549" y="394"/>
                          <a:pt x="2061" y="394"/>
                        </a:cubicBezTo>
                        <a:close/>
                        <a:moveTo>
                          <a:pt x="3227" y="1965"/>
                        </a:moveTo>
                        <a:cubicBezTo>
                          <a:pt x="3263" y="2001"/>
                          <a:pt x="3275" y="2037"/>
                          <a:pt x="3275" y="2073"/>
                        </a:cubicBezTo>
                        <a:cubicBezTo>
                          <a:pt x="3275" y="2132"/>
                          <a:pt x="3251" y="2180"/>
                          <a:pt x="3215" y="2203"/>
                        </a:cubicBezTo>
                        <a:lnTo>
                          <a:pt x="3215" y="1965"/>
                        </a:lnTo>
                        <a:close/>
                        <a:moveTo>
                          <a:pt x="1001" y="1965"/>
                        </a:moveTo>
                        <a:lnTo>
                          <a:pt x="1001" y="2215"/>
                        </a:lnTo>
                        <a:cubicBezTo>
                          <a:pt x="953" y="2192"/>
                          <a:pt x="929" y="2144"/>
                          <a:pt x="929" y="2084"/>
                        </a:cubicBezTo>
                        <a:cubicBezTo>
                          <a:pt x="929" y="2037"/>
                          <a:pt x="941" y="2013"/>
                          <a:pt x="965" y="1977"/>
                        </a:cubicBezTo>
                        <a:cubicBezTo>
                          <a:pt x="989" y="1977"/>
                          <a:pt x="989" y="1977"/>
                          <a:pt x="1001" y="1965"/>
                        </a:cubicBezTo>
                        <a:close/>
                        <a:moveTo>
                          <a:pt x="2442" y="1406"/>
                        </a:moveTo>
                        <a:cubicBezTo>
                          <a:pt x="2513" y="1537"/>
                          <a:pt x="2632" y="1680"/>
                          <a:pt x="2811" y="1763"/>
                        </a:cubicBezTo>
                        <a:lnTo>
                          <a:pt x="2811" y="2323"/>
                        </a:lnTo>
                        <a:cubicBezTo>
                          <a:pt x="2834" y="2668"/>
                          <a:pt x="2549" y="2954"/>
                          <a:pt x="2191" y="2954"/>
                        </a:cubicBezTo>
                        <a:lnTo>
                          <a:pt x="2013" y="2954"/>
                        </a:lnTo>
                        <a:cubicBezTo>
                          <a:pt x="1668" y="2954"/>
                          <a:pt x="1382" y="2668"/>
                          <a:pt x="1382" y="2323"/>
                        </a:cubicBezTo>
                        <a:lnTo>
                          <a:pt x="1382" y="1799"/>
                        </a:lnTo>
                        <a:cubicBezTo>
                          <a:pt x="1644" y="1775"/>
                          <a:pt x="2084" y="1680"/>
                          <a:pt x="2442" y="1406"/>
                        </a:cubicBezTo>
                        <a:close/>
                        <a:moveTo>
                          <a:pt x="2311" y="3335"/>
                        </a:moveTo>
                        <a:lnTo>
                          <a:pt x="2322" y="3442"/>
                        </a:lnTo>
                        <a:lnTo>
                          <a:pt x="2096" y="3668"/>
                        </a:lnTo>
                        <a:lnTo>
                          <a:pt x="1894" y="3466"/>
                        </a:lnTo>
                        <a:lnTo>
                          <a:pt x="1894" y="3335"/>
                        </a:lnTo>
                        <a:close/>
                        <a:moveTo>
                          <a:pt x="2061" y="1"/>
                        </a:moveTo>
                        <a:cubicBezTo>
                          <a:pt x="1322" y="1"/>
                          <a:pt x="727" y="596"/>
                          <a:pt x="727" y="1322"/>
                        </a:cubicBezTo>
                        <a:lnTo>
                          <a:pt x="727" y="1668"/>
                        </a:lnTo>
                        <a:cubicBezTo>
                          <a:pt x="608" y="1775"/>
                          <a:pt x="525" y="1918"/>
                          <a:pt x="525" y="2096"/>
                        </a:cubicBezTo>
                        <a:cubicBezTo>
                          <a:pt x="525" y="2394"/>
                          <a:pt x="739" y="2632"/>
                          <a:pt x="1037" y="2656"/>
                        </a:cubicBezTo>
                        <a:cubicBezTo>
                          <a:pt x="1120" y="2894"/>
                          <a:pt x="1275" y="3096"/>
                          <a:pt x="1501" y="3216"/>
                        </a:cubicBezTo>
                        <a:lnTo>
                          <a:pt x="1501" y="3323"/>
                        </a:lnTo>
                        <a:lnTo>
                          <a:pt x="703" y="3632"/>
                        </a:lnTo>
                        <a:cubicBezTo>
                          <a:pt x="620" y="3668"/>
                          <a:pt x="1" y="3918"/>
                          <a:pt x="1" y="4716"/>
                        </a:cubicBezTo>
                        <a:lnTo>
                          <a:pt x="1" y="5418"/>
                        </a:lnTo>
                        <a:cubicBezTo>
                          <a:pt x="1" y="5525"/>
                          <a:pt x="84" y="5609"/>
                          <a:pt x="191" y="5609"/>
                        </a:cubicBezTo>
                        <a:lnTo>
                          <a:pt x="703" y="5609"/>
                        </a:lnTo>
                        <a:cubicBezTo>
                          <a:pt x="798" y="5609"/>
                          <a:pt x="894" y="5525"/>
                          <a:pt x="894" y="5418"/>
                        </a:cubicBezTo>
                        <a:cubicBezTo>
                          <a:pt x="894" y="5311"/>
                          <a:pt x="798" y="5228"/>
                          <a:pt x="703" y="5228"/>
                        </a:cubicBezTo>
                        <a:lnTo>
                          <a:pt x="406" y="5228"/>
                        </a:lnTo>
                        <a:lnTo>
                          <a:pt x="406" y="4716"/>
                        </a:lnTo>
                        <a:cubicBezTo>
                          <a:pt x="406" y="4168"/>
                          <a:pt x="834" y="4025"/>
                          <a:pt x="846" y="4001"/>
                        </a:cubicBezTo>
                        <a:lnTo>
                          <a:pt x="858" y="4001"/>
                        </a:lnTo>
                        <a:lnTo>
                          <a:pt x="1608" y="3727"/>
                        </a:lnTo>
                        <a:lnTo>
                          <a:pt x="1989" y="4108"/>
                        </a:lnTo>
                        <a:cubicBezTo>
                          <a:pt x="2025" y="4144"/>
                          <a:pt x="2084" y="4168"/>
                          <a:pt x="2132" y="4168"/>
                        </a:cubicBezTo>
                        <a:cubicBezTo>
                          <a:pt x="2191" y="4168"/>
                          <a:pt x="2227" y="4144"/>
                          <a:pt x="2263" y="4108"/>
                        </a:cubicBezTo>
                        <a:lnTo>
                          <a:pt x="2632" y="3727"/>
                        </a:lnTo>
                        <a:lnTo>
                          <a:pt x="3382" y="4025"/>
                        </a:lnTo>
                        <a:lnTo>
                          <a:pt x="3394" y="4025"/>
                        </a:lnTo>
                        <a:cubicBezTo>
                          <a:pt x="3406" y="4025"/>
                          <a:pt x="3835" y="4180"/>
                          <a:pt x="3835" y="4739"/>
                        </a:cubicBezTo>
                        <a:lnTo>
                          <a:pt x="3835" y="5240"/>
                        </a:lnTo>
                        <a:lnTo>
                          <a:pt x="1334" y="5240"/>
                        </a:lnTo>
                        <a:cubicBezTo>
                          <a:pt x="1239" y="5240"/>
                          <a:pt x="1144" y="5335"/>
                          <a:pt x="1144" y="5430"/>
                        </a:cubicBezTo>
                        <a:cubicBezTo>
                          <a:pt x="1144" y="5537"/>
                          <a:pt x="1239" y="5632"/>
                          <a:pt x="1334" y="5632"/>
                        </a:cubicBezTo>
                        <a:lnTo>
                          <a:pt x="4049" y="5632"/>
                        </a:lnTo>
                        <a:cubicBezTo>
                          <a:pt x="4156" y="5632"/>
                          <a:pt x="4239" y="5537"/>
                          <a:pt x="4239" y="5430"/>
                        </a:cubicBezTo>
                        <a:lnTo>
                          <a:pt x="4239" y="4739"/>
                        </a:lnTo>
                        <a:cubicBezTo>
                          <a:pt x="4204" y="3918"/>
                          <a:pt x="3573" y="3668"/>
                          <a:pt x="3501" y="3632"/>
                        </a:cubicBezTo>
                        <a:lnTo>
                          <a:pt x="2715" y="3323"/>
                        </a:lnTo>
                        <a:lnTo>
                          <a:pt x="2715" y="3216"/>
                        </a:lnTo>
                        <a:cubicBezTo>
                          <a:pt x="2918" y="3096"/>
                          <a:pt x="3084" y="2894"/>
                          <a:pt x="3168" y="2656"/>
                        </a:cubicBezTo>
                        <a:cubicBezTo>
                          <a:pt x="3454" y="2620"/>
                          <a:pt x="3680" y="2382"/>
                          <a:pt x="3680" y="2096"/>
                        </a:cubicBezTo>
                        <a:cubicBezTo>
                          <a:pt x="3680" y="1918"/>
                          <a:pt x="3608" y="1775"/>
                          <a:pt x="3465" y="1668"/>
                        </a:cubicBezTo>
                        <a:lnTo>
                          <a:pt x="3465" y="1322"/>
                        </a:lnTo>
                        <a:cubicBezTo>
                          <a:pt x="3465" y="596"/>
                          <a:pt x="2870" y="1"/>
                          <a:pt x="2144" y="1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13408;p78">
                    <a:extLst>
                      <a:ext uri="{FF2B5EF4-FFF2-40B4-BE49-F238E27FC236}">
                        <a16:creationId xmlns:a16="http://schemas.microsoft.com/office/drawing/2014/main" id="{7D584480-5209-5C38-8BAD-D730C7221AC5}"/>
                      </a:ext>
                    </a:extLst>
                  </p:cNvPr>
                  <p:cNvSpPr/>
                  <p:nvPr/>
                </p:nvSpPr>
                <p:spPr>
                  <a:xfrm>
                    <a:off x="7070872" y="2602600"/>
                    <a:ext cx="134949" cy="179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0" h="5633" extrusionOk="0">
                        <a:moveTo>
                          <a:pt x="2144" y="394"/>
                        </a:moveTo>
                        <a:cubicBezTo>
                          <a:pt x="2656" y="394"/>
                          <a:pt x="3073" y="810"/>
                          <a:pt x="3073" y="1311"/>
                        </a:cubicBezTo>
                        <a:lnTo>
                          <a:pt x="3073" y="1430"/>
                        </a:lnTo>
                        <a:lnTo>
                          <a:pt x="3049" y="1430"/>
                        </a:lnTo>
                        <a:cubicBezTo>
                          <a:pt x="2787" y="1370"/>
                          <a:pt x="2692" y="1001"/>
                          <a:pt x="2692" y="1001"/>
                        </a:cubicBezTo>
                        <a:cubicBezTo>
                          <a:pt x="2680" y="930"/>
                          <a:pt x="2620" y="870"/>
                          <a:pt x="2549" y="846"/>
                        </a:cubicBezTo>
                        <a:cubicBezTo>
                          <a:pt x="2540" y="845"/>
                          <a:pt x="2530" y="844"/>
                          <a:pt x="2521" y="844"/>
                        </a:cubicBezTo>
                        <a:cubicBezTo>
                          <a:pt x="2457" y="844"/>
                          <a:pt x="2389" y="878"/>
                          <a:pt x="2358" y="930"/>
                        </a:cubicBezTo>
                        <a:cubicBezTo>
                          <a:pt x="2001" y="1418"/>
                          <a:pt x="1203" y="1430"/>
                          <a:pt x="1192" y="1430"/>
                        </a:cubicBezTo>
                        <a:lnTo>
                          <a:pt x="1132" y="1430"/>
                        </a:lnTo>
                        <a:lnTo>
                          <a:pt x="1132" y="1311"/>
                        </a:lnTo>
                        <a:cubicBezTo>
                          <a:pt x="1132" y="810"/>
                          <a:pt x="1549" y="394"/>
                          <a:pt x="2061" y="394"/>
                        </a:cubicBezTo>
                        <a:close/>
                        <a:moveTo>
                          <a:pt x="3227" y="1965"/>
                        </a:moveTo>
                        <a:cubicBezTo>
                          <a:pt x="3263" y="2001"/>
                          <a:pt x="3275" y="2037"/>
                          <a:pt x="3275" y="2073"/>
                        </a:cubicBezTo>
                        <a:cubicBezTo>
                          <a:pt x="3275" y="2132"/>
                          <a:pt x="3239" y="2180"/>
                          <a:pt x="3216" y="2203"/>
                        </a:cubicBezTo>
                        <a:lnTo>
                          <a:pt x="3216" y="1965"/>
                        </a:lnTo>
                        <a:close/>
                        <a:moveTo>
                          <a:pt x="1001" y="1965"/>
                        </a:moveTo>
                        <a:lnTo>
                          <a:pt x="1001" y="2215"/>
                        </a:lnTo>
                        <a:cubicBezTo>
                          <a:pt x="953" y="2192"/>
                          <a:pt x="930" y="2144"/>
                          <a:pt x="930" y="2084"/>
                        </a:cubicBezTo>
                        <a:cubicBezTo>
                          <a:pt x="930" y="2037"/>
                          <a:pt x="941" y="2013"/>
                          <a:pt x="965" y="1977"/>
                        </a:cubicBezTo>
                        <a:cubicBezTo>
                          <a:pt x="989" y="1977"/>
                          <a:pt x="989" y="1977"/>
                          <a:pt x="1001" y="1965"/>
                        </a:cubicBezTo>
                        <a:close/>
                        <a:moveTo>
                          <a:pt x="2454" y="1406"/>
                        </a:moveTo>
                        <a:cubicBezTo>
                          <a:pt x="2525" y="1537"/>
                          <a:pt x="2644" y="1680"/>
                          <a:pt x="2823" y="1763"/>
                        </a:cubicBezTo>
                        <a:lnTo>
                          <a:pt x="2823" y="2323"/>
                        </a:lnTo>
                        <a:cubicBezTo>
                          <a:pt x="2835" y="2668"/>
                          <a:pt x="2549" y="2954"/>
                          <a:pt x="2204" y="2954"/>
                        </a:cubicBezTo>
                        <a:lnTo>
                          <a:pt x="2025" y="2954"/>
                        </a:lnTo>
                        <a:cubicBezTo>
                          <a:pt x="1680" y="2954"/>
                          <a:pt x="1406" y="2668"/>
                          <a:pt x="1406" y="2323"/>
                        </a:cubicBezTo>
                        <a:lnTo>
                          <a:pt x="1406" y="1799"/>
                        </a:lnTo>
                        <a:cubicBezTo>
                          <a:pt x="1656" y="1775"/>
                          <a:pt x="2120" y="1680"/>
                          <a:pt x="2454" y="1406"/>
                        </a:cubicBezTo>
                        <a:close/>
                        <a:moveTo>
                          <a:pt x="2311" y="3335"/>
                        </a:moveTo>
                        <a:lnTo>
                          <a:pt x="2323" y="3442"/>
                        </a:lnTo>
                        <a:lnTo>
                          <a:pt x="2096" y="3668"/>
                        </a:lnTo>
                        <a:lnTo>
                          <a:pt x="1894" y="3466"/>
                        </a:lnTo>
                        <a:lnTo>
                          <a:pt x="1894" y="3335"/>
                        </a:lnTo>
                        <a:close/>
                        <a:moveTo>
                          <a:pt x="2061" y="1"/>
                        </a:moveTo>
                        <a:cubicBezTo>
                          <a:pt x="1322" y="1"/>
                          <a:pt x="727" y="596"/>
                          <a:pt x="727" y="1322"/>
                        </a:cubicBezTo>
                        <a:lnTo>
                          <a:pt x="727" y="1668"/>
                        </a:lnTo>
                        <a:cubicBezTo>
                          <a:pt x="608" y="1775"/>
                          <a:pt x="525" y="1918"/>
                          <a:pt x="525" y="2096"/>
                        </a:cubicBezTo>
                        <a:cubicBezTo>
                          <a:pt x="525" y="2394"/>
                          <a:pt x="739" y="2632"/>
                          <a:pt x="1037" y="2656"/>
                        </a:cubicBezTo>
                        <a:cubicBezTo>
                          <a:pt x="1120" y="2894"/>
                          <a:pt x="1275" y="3096"/>
                          <a:pt x="1501" y="3216"/>
                        </a:cubicBezTo>
                        <a:lnTo>
                          <a:pt x="1501" y="3323"/>
                        </a:lnTo>
                        <a:lnTo>
                          <a:pt x="703" y="3632"/>
                        </a:lnTo>
                        <a:cubicBezTo>
                          <a:pt x="620" y="3668"/>
                          <a:pt x="1" y="3918"/>
                          <a:pt x="1" y="4716"/>
                        </a:cubicBezTo>
                        <a:lnTo>
                          <a:pt x="1" y="5418"/>
                        </a:lnTo>
                        <a:cubicBezTo>
                          <a:pt x="1" y="5525"/>
                          <a:pt x="84" y="5609"/>
                          <a:pt x="191" y="5609"/>
                        </a:cubicBezTo>
                        <a:lnTo>
                          <a:pt x="703" y="5609"/>
                        </a:lnTo>
                        <a:cubicBezTo>
                          <a:pt x="799" y="5609"/>
                          <a:pt x="894" y="5525"/>
                          <a:pt x="894" y="5418"/>
                        </a:cubicBezTo>
                        <a:cubicBezTo>
                          <a:pt x="894" y="5311"/>
                          <a:pt x="799" y="5228"/>
                          <a:pt x="703" y="5228"/>
                        </a:cubicBezTo>
                        <a:lnTo>
                          <a:pt x="406" y="5228"/>
                        </a:lnTo>
                        <a:lnTo>
                          <a:pt x="406" y="4716"/>
                        </a:lnTo>
                        <a:cubicBezTo>
                          <a:pt x="406" y="4168"/>
                          <a:pt x="834" y="4025"/>
                          <a:pt x="846" y="4001"/>
                        </a:cubicBezTo>
                        <a:lnTo>
                          <a:pt x="858" y="4001"/>
                        </a:lnTo>
                        <a:lnTo>
                          <a:pt x="1608" y="3727"/>
                        </a:lnTo>
                        <a:lnTo>
                          <a:pt x="1989" y="4108"/>
                        </a:lnTo>
                        <a:cubicBezTo>
                          <a:pt x="2025" y="4144"/>
                          <a:pt x="2084" y="4168"/>
                          <a:pt x="2132" y="4168"/>
                        </a:cubicBezTo>
                        <a:cubicBezTo>
                          <a:pt x="2192" y="4168"/>
                          <a:pt x="2227" y="4144"/>
                          <a:pt x="2263" y="4108"/>
                        </a:cubicBezTo>
                        <a:lnTo>
                          <a:pt x="2632" y="3727"/>
                        </a:lnTo>
                        <a:lnTo>
                          <a:pt x="3382" y="4025"/>
                        </a:lnTo>
                        <a:lnTo>
                          <a:pt x="3394" y="4025"/>
                        </a:lnTo>
                        <a:cubicBezTo>
                          <a:pt x="3406" y="4025"/>
                          <a:pt x="3835" y="4180"/>
                          <a:pt x="3835" y="4739"/>
                        </a:cubicBezTo>
                        <a:lnTo>
                          <a:pt x="3835" y="5240"/>
                        </a:lnTo>
                        <a:lnTo>
                          <a:pt x="1334" y="5240"/>
                        </a:lnTo>
                        <a:cubicBezTo>
                          <a:pt x="1239" y="5240"/>
                          <a:pt x="1144" y="5335"/>
                          <a:pt x="1144" y="5430"/>
                        </a:cubicBezTo>
                        <a:cubicBezTo>
                          <a:pt x="1144" y="5537"/>
                          <a:pt x="1239" y="5632"/>
                          <a:pt x="1334" y="5632"/>
                        </a:cubicBezTo>
                        <a:lnTo>
                          <a:pt x="4049" y="5632"/>
                        </a:lnTo>
                        <a:cubicBezTo>
                          <a:pt x="4156" y="5632"/>
                          <a:pt x="4240" y="5537"/>
                          <a:pt x="4240" y="5430"/>
                        </a:cubicBezTo>
                        <a:lnTo>
                          <a:pt x="4240" y="4739"/>
                        </a:lnTo>
                        <a:cubicBezTo>
                          <a:pt x="4216" y="3918"/>
                          <a:pt x="3573" y="3668"/>
                          <a:pt x="3501" y="3632"/>
                        </a:cubicBezTo>
                        <a:lnTo>
                          <a:pt x="2716" y="3323"/>
                        </a:lnTo>
                        <a:lnTo>
                          <a:pt x="2716" y="3216"/>
                        </a:lnTo>
                        <a:cubicBezTo>
                          <a:pt x="2918" y="3096"/>
                          <a:pt x="3085" y="2894"/>
                          <a:pt x="3168" y="2656"/>
                        </a:cubicBezTo>
                        <a:cubicBezTo>
                          <a:pt x="3454" y="2620"/>
                          <a:pt x="3680" y="2382"/>
                          <a:pt x="3680" y="2096"/>
                        </a:cubicBezTo>
                        <a:cubicBezTo>
                          <a:pt x="3680" y="1918"/>
                          <a:pt x="3608" y="1775"/>
                          <a:pt x="3466" y="1668"/>
                        </a:cubicBezTo>
                        <a:lnTo>
                          <a:pt x="3466" y="1322"/>
                        </a:lnTo>
                        <a:cubicBezTo>
                          <a:pt x="3466" y="596"/>
                          <a:pt x="2870" y="1"/>
                          <a:pt x="2144" y="1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23" name="Google Shape;12720;p77">
                  <a:extLst>
                    <a:ext uri="{FF2B5EF4-FFF2-40B4-BE49-F238E27FC236}">
                      <a16:creationId xmlns:a16="http://schemas.microsoft.com/office/drawing/2014/main" id="{C3AC162F-8F71-7C24-E41E-9C18EE799653}"/>
                    </a:ext>
                  </a:extLst>
                </p:cNvPr>
                <p:cNvGrpSpPr/>
                <p:nvPr/>
              </p:nvGrpSpPr>
              <p:grpSpPr>
                <a:xfrm>
                  <a:off x="9361810" y="3212368"/>
                  <a:ext cx="1128310" cy="864909"/>
                  <a:chOff x="2567841" y="1994124"/>
                  <a:chExt cx="399812" cy="306477"/>
                </a:xfrm>
              </p:grpSpPr>
              <p:sp>
                <p:nvSpPr>
                  <p:cNvPr id="26" name="Google Shape;12721;p77">
                    <a:extLst>
                      <a:ext uri="{FF2B5EF4-FFF2-40B4-BE49-F238E27FC236}">
                        <a16:creationId xmlns:a16="http://schemas.microsoft.com/office/drawing/2014/main" id="{7A15AF3E-430E-1FAD-BA93-27FAA6639C86}"/>
                      </a:ext>
                    </a:extLst>
                  </p:cNvPr>
                  <p:cNvSpPr/>
                  <p:nvPr/>
                </p:nvSpPr>
                <p:spPr>
                  <a:xfrm>
                    <a:off x="2567841" y="1994124"/>
                    <a:ext cx="399812" cy="306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51" h="9621" extrusionOk="0">
                        <a:moveTo>
                          <a:pt x="11157" y="346"/>
                        </a:moveTo>
                        <a:lnTo>
                          <a:pt x="11157" y="6584"/>
                        </a:lnTo>
                        <a:lnTo>
                          <a:pt x="1334" y="6584"/>
                        </a:lnTo>
                        <a:lnTo>
                          <a:pt x="1334" y="346"/>
                        </a:lnTo>
                        <a:close/>
                        <a:moveTo>
                          <a:pt x="7442" y="7930"/>
                        </a:moveTo>
                        <a:lnTo>
                          <a:pt x="7621" y="8561"/>
                        </a:lnTo>
                        <a:lnTo>
                          <a:pt x="4859" y="8561"/>
                        </a:lnTo>
                        <a:lnTo>
                          <a:pt x="5037" y="7930"/>
                        </a:lnTo>
                        <a:close/>
                        <a:moveTo>
                          <a:pt x="11217" y="6954"/>
                        </a:moveTo>
                        <a:lnTo>
                          <a:pt x="12038" y="8561"/>
                        </a:lnTo>
                        <a:lnTo>
                          <a:pt x="7990" y="8561"/>
                        </a:lnTo>
                        <a:lnTo>
                          <a:pt x="7776" y="7835"/>
                        </a:lnTo>
                        <a:cubicBezTo>
                          <a:pt x="7740" y="7680"/>
                          <a:pt x="7597" y="7573"/>
                          <a:pt x="7454" y="7573"/>
                        </a:cubicBezTo>
                        <a:lnTo>
                          <a:pt x="5013" y="7573"/>
                        </a:lnTo>
                        <a:cubicBezTo>
                          <a:pt x="4859" y="7573"/>
                          <a:pt x="4716" y="7680"/>
                          <a:pt x="4680" y="7835"/>
                        </a:cubicBezTo>
                        <a:lnTo>
                          <a:pt x="4478" y="8561"/>
                        </a:lnTo>
                        <a:lnTo>
                          <a:pt x="430" y="8561"/>
                        </a:lnTo>
                        <a:lnTo>
                          <a:pt x="1263" y="6954"/>
                        </a:lnTo>
                        <a:close/>
                        <a:moveTo>
                          <a:pt x="12157" y="8930"/>
                        </a:moveTo>
                        <a:lnTo>
                          <a:pt x="12157" y="9216"/>
                        </a:lnTo>
                        <a:lnTo>
                          <a:pt x="12169" y="9216"/>
                        </a:lnTo>
                        <a:cubicBezTo>
                          <a:pt x="12169" y="9239"/>
                          <a:pt x="12145" y="9275"/>
                          <a:pt x="12110" y="9275"/>
                        </a:cubicBezTo>
                        <a:lnTo>
                          <a:pt x="382" y="9275"/>
                        </a:lnTo>
                        <a:cubicBezTo>
                          <a:pt x="346" y="9275"/>
                          <a:pt x="322" y="9239"/>
                          <a:pt x="322" y="9216"/>
                        </a:cubicBezTo>
                        <a:lnTo>
                          <a:pt x="322" y="8930"/>
                        </a:lnTo>
                        <a:close/>
                        <a:moveTo>
                          <a:pt x="1334" y="0"/>
                        </a:moveTo>
                        <a:cubicBezTo>
                          <a:pt x="1144" y="0"/>
                          <a:pt x="977" y="167"/>
                          <a:pt x="977" y="357"/>
                        </a:cubicBezTo>
                        <a:lnTo>
                          <a:pt x="977" y="6739"/>
                        </a:lnTo>
                        <a:lnTo>
                          <a:pt x="1" y="8680"/>
                        </a:lnTo>
                        <a:lnTo>
                          <a:pt x="1" y="8692"/>
                        </a:lnTo>
                        <a:lnTo>
                          <a:pt x="1" y="8704"/>
                        </a:lnTo>
                        <a:lnTo>
                          <a:pt x="1" y="8728"/>
                        </a:lnTo>
                        <a:lnTo>
                          <a:pt x="1" y="8739"/>
                        </a:lnTo>
                        <a:lnTo>
                          <a:pt x="1" y="9204"/>
                        </a:lnTo>
                        <a:cubicBezTo>
                          <a:pt x="1" y="9442"/>
                          <a:pt x="191" y="9620"/>
                          <a:pt x="406" y="9620"/>
                        </a:cubicBezTo>
                        <a:lnTo>
                          <a:pt x="12133" y="9620"/>
                        </a:lnTo>
                        <a:cubicBezTo>
                          <a:pt x="12371" y="9620"/>
                          <a:pt x="12550" y="9418"/>
                          <a:pt x="12550" y="9204"/>
                        </a:cubicBezTo>
                        <a:lnTo>
                          <a:pt x="12526" y="8739"/>
                        </a:lnTo>
                        <a:lnTo>
                          <a:pt x="12526" y="8704"/>
                        </a:lnTo>
                        <a:lnTo>
                          <a:pt x="12526" y="8692"/>
                        </a:lnTo>
                        <a:lnTo>
                          <a:pt x="12526" y="8680"/>
                        </a:lnTo>
                        <a:lnTo>
                          <a:pt x="11550" y="6739"/>
                        </a:lnTo>
                        <a:lnTo>
                          <a:pt x="11550" y="357"/>
                        </a:lnTo>
                        <a:cubicBezTo>
                          <a:pt x="11550" y="167"/>
                          <a:pt x="11383" y="0"/>
                          <a:pt x="11193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12722;p77">
                    <a:extLst>
                      <a:ext uri="{FF2B5EF4-FFF2-40B4-BE49-F238E27FC236}">
                        <a16:creationId xmlns:a16="http://schemas.microsoft.com/office/drawing/2014/main" id="{133EB620-40D4-4B12-B439-A160785E2BE9}"/>
                      </a:ext>
                    </a:extLst>
                  </p:cNvPr>
                  <p:cNvSpPr/>
                  <p:nvPr/>
                </p:nvSpPr>
                <p:spPr>
                  <a:xfrm>
                    <a:off x="2623237" y="2113963"/>
                    <a:ext cx="287523" cy="77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6" h="2418" extrusionOk="0">
                        <a:moveTo>
                          <a:pt x="179" y="1"/>
                        </a:moveTo>
                        <a:cubicBezTo>
                          <a:pt x="72" y="1"/>
                          <a:pt x="0" y="96"/>
                          <a:pt x="0" y="179"/>
                        </a:cubicBezTo>
                        <a:lnTo>
                          <a:pt x="0" y="2132"/>
                        </a:lnTo>
                        <a:cubicBezTo>
                          <a:pt x="0" y="2299"/>
                          <a:pt x="131" y="2418"/>
                          <a:pt x="274" y="2418"/>
                        </a:cubicBezTo>
                        <a:lnTo>
                          <a:pt x="8727" y="2418"/>
                        </a:lnTo>
                        <a:cubicBezTo>
                          <a:pt x="8894" y="2418"/>
                          <a:pt x="9013" y="2287"/>
                          <a:pt x="9013" y="2132"/>
                        </a:cubicBezTo>
                        <a:lnTo>
                          <a:pt x="9013" y="179"/>
                        </a:lnTo>
                        <a:cubicBezTo>
                          <a:pt x="9025" y="96"/>
                          <a:pt x="8942" y="1"/>
                          <a:pt x="8835" y="1"/>
                        </a:cubicBezTo>
                        <a:cubicBezTo>
                          <a:pt x="8727" y="1"/>
                          <a:pt x="8656" y="96"/>
                          <a:pt x="8656" y="179"/>
                        </a:cubicBezTo>
                        <a:lnTo>
                          <a:pt x="8656" y="2049"/>
                        </a:lnTo>
                        <a:lnTo>
                          <a:pt x="357" y="2049"/>
                        </a:lnTo>
                        <a:lnTo>
                          <a:pt x="357" y="179"/>
                        </a:lnTo>
                        <a:cubicBezTo>
                          <a:pt x="357" y="84"/>
                          <a:pt x="262" y="1"/>
                          <a:pt x="179" y="1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12723;p77">
                    <a:extLst>
                      <a:ext uri="{FF2B5EF4-FFF2-40B4-BE49-F238E27FC236}">
                        <a16:creationId xmlns:a16="http://schemas.microsoft.com/office/drawing/2014/main" id="{8F2A268E-D20E-FB53-CD72-77CC21BAC50A}"/>
                      </a:ext>
                    </a:extLst>
                  </p:cNvPr>
                  <p:cNvSpPr/>
                  <p:nvPr/>
                </p:nvSpPr>
                <p:spPr>
                  <a:xfrm>
                    <a:off x="2623237" y="2017251"/>
                    <a:ext cx="287523" cy="77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6" h="2418" extrusionOk="0">
                        <a:moveTo>
                          <a:pt x="286" y="1"/>
                        </a:moveTo>
                        <a:cubicBezTo>
                          <a:pt x="119" y="1"/>
                          <a:pt x="0" y="143"/>
                          <a:pt x="0" y="286"/>
                        </a:cubicBezTo>
                        <a:lnTo>
                          <a:pt x="0" y="2239"/>
                        </a:lnTo>
                        <a:cubicBezTo>
                          <a:pt x="0" y="2346"/>
                          <a:pt x="84" y="2418"/>
                          <a:pt x="179" y="2418"/>
                        </a:cubicBezTo>
                        <a:cubicBezTo>
                          <a:pt x="286" y="2418"/>
                          <a:pt x="357" y="2322"/>
                          <a:pt x="357" y="2239"/>
                        </a:cubicBezTo>
                        <a:lnTo>
                          <a:pt x="357" y="382"/>
                        </a:lnTo>
                        <a:lnTo>
                          <a:pt x="8656" y="382"/>
                        </a:lnTo>
                        <a:lnTo>
                          <a:pt x="8656" y="2239"/>
                        </a:lnTo>
                        <a:cubicBezTo>
                          <a:pt x="8656" y="2346"/>
                          <a:pt x="8751" y="2418"/>
                          <a:pt x="8835" y="2418"/>
                        </a:cubicBezTo>
                        <a:cubicBezTo>
                          <a:pt x="8942" y="2418"/>
                          <a:pt x="9013" y="2322"/>
                          <a:pt x="9013" y="2239"/>
                        </a:cubicBezTo>
                        <a:lnTo>
                          <a:pt x="9013" y="286"/>
                        </a:lnTo>
                        <a:cubicBezTo>
                          <a:pt x="9025" y="143"/>
                          <a:pt x="8894" y="1"/>
                          <a:pt x="8727" y="1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5A2665A-43EF-411A-967D-C302EC130FCF}"/>
                    </a:ext>
                  </a:extLst>
                </p:cNvPr>
                <p:cNvSpPr txBox="1"/>
                <p:nvPr/>
              </p:nvSpPr>
              <p:spPr>
                <a:xfrm>
                  <a:off x="9519245" y="3506115"/>
                  <a:ext cx="81141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>
                      <a:solidFill>
                        <a:schemeClr val="accent2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Private key</a:t>
                  </a:r>
                </a:p>
              </p:txBody>
            </p:sp>
            <p:pic>
              <p:nvPicPr>
                <p:cNvPr id="25" name="Picture 2" descr="Download Key Png Clipart HQ PNG Image | FreePNGImg">
                  <a:extLst>
                    <a:ext uri="{FF2B5EF4-FFF2-40B4-BE49-F238E27FC236}">
                      <a16:creationId xmlns:a16="http://schemas.microsoft.com/office/drawing/2014/main" id="{6A97CCA0-F0A1-0229-1192-7D3CBB0972E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86797" y="3233947"/>
                  <a:ext cx="438278" cy="4382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040" name="Connector: Elbow 1039">
                <a:extLst>
                  <a:ext uri="{FF2B5EF4-FFF2-40B4-BE49-F238E27FC236}">
                    <a16:creationId xmlns:a16="http://schemas.microsoft.com/office/drawing/2014/main" id="{0EE42D5C-97C0-60F4-4CFC-3B69A5A4C97B}"/>
                  </a:ext>
                </a:extLst>
              </p:cNvPr>
              <p:cNvCxnSpPr>
                <a:cxnSpLocks/>
                <a:endCxn id="4" idx="6"/>
              </p:cNvCxnSpPr>
              <p:nvPr/>
            </p:nvCxnSpPr>
            <p:spPr>
              <a:xfrm rot="5400000" flipH="1" flipV="1">
                <a:off x="6410466" y="2470179"/>
                <a:ext cx="1822914" cy="313518"/>
              </a:xfrm>
              <a:prstGeom prst="bentConnector4">
                <a:avLst>
                  <a:gd name="adj1" fmla="val -88"/>
                  <a:gd name="adj2" fmla="val 339159"/>
                </a:avLst>
              </a:prstGeom>
              <a:ln w="28575">
                <a:solidFill>
                  <a:schemeClr val="tx2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Connector: Elbow 1051">
                <a:extLst>
                  <a:ext uri="{FF2B5EF4-FFF2-40B4-BE49-F238E27FC236}">
                    <a16:creationId xmlns:a16="http://schemas.microsoft.com/office/drawing/2014/main" id="{0E9BE3AA-054B-C84C-6352-75DD04F2E374}"/>
                  </a:ext>
                </a:extLst>
              </p:cNvPr>
              <p:cNvCxnSpPr>
                <a:cxnSpLocks/>
                <a:stCxn id="21" idx="6"/>
                <a:endCxn id="18" idx="2"/>
              </p:cNvCxnSpPr>
              <p:nvPr/>
            </p:nvCxnSpPr>
            <p:spPr>
              <a:xfrm flipV="1">
                <a:off x="5301709" y="4709194"/>
                <a:ext cx="1136126" cy="979330"/>
              </a:xfrm>
              <a:prstGeom prst="bentConnector2">
                <a:avLst/>
              </a:prstGeom>
              <a:ln w="28575">
                <a:solidFill>
                  <a:schemeClr val="tx2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Arrow Connector 1068">
                <a:extLst>
                  <a:ext uri="{FF2B5EF4-FFF2-40B4-BE49-F238E27FC236}">
                    <a16:creationId xmlns:a16="http://schemas.microsoft.com/office/drawing/2014/main" id="{2250FFF3-3190-463B-038D-CFEDA80A63B1}"/>
                  </a:ext>
                </a:extLst>
              </p:cNvPr>
              <p:cNvCxnSpPr>
                <a:cxnSpLocks/>
                <a:endCxn id="18" idx="3"/>
              </p:cNvCxnSpPr>
              <p:nvPr/>
            </p:nvCxnSpPr>
            <p:spPr>
              <a:xfrm flipH="1">
                <a:off x="7146495" y="4046254"/>
                <a:ext cx="2683305" cy="0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Arrow Connector 1070">
                <a:extLst>
                  <a:ext uri="{FF2B5EF4-FFF2-40B4-BE49-F238E27FC236}">
                    <a16:creationId xmlns:a16="http://schemas.microsoft.com/office/drawing/2014/main" id="{643ECDDA-F158-22DA-7EEF-66780C3AF680}"/>
                  </a:ext>
                </a:extLst>
              </p:cNvPr>
              <p:cNvCxnSpPr>
                <a:cxnSpLocks/>
                <a:stCxn id="18" idx="1"/>
              </p:cNvCxnSpPr>
              <p:nvPr/>
            </p:nvCxnSpPr>
            <p:spPr>
              <a:xfrm flipH="1">
                <a:off x="2357566" y="4046254"/>
                <a:ext cx="3371609" cy="0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42B6941D-4F64-4BC8-871C-CAA2B411D539}"/>
                </a:ext>
              </a:extLst>
            </p:cNvPr>
            <p:cNvGrpSpPr/>
            <p:nvPr/>
          </p:nvGrpSpPr>
          <p:grpSpPr>
            <a:xfrm>
              <a:off x="3439508" y="1468324"/>
              <a:ext cx="7691737" cy="3255484"/>
              <a:chOff x="3392424" y="1158175"/>
              <a:chExt cx="7351775" cy="4172777"/>
            </a:xfrm>
          </p:grpSpPr>
          <p:sp>
            <p:nvSpPr>
              <p:cNvPr id="1079" name="Arc 1078">
                <a:extLst>
                  <a:ext uri="{FF2B5EF4-FFF2-40B4-BE49-F238E27FC236}">
                    <a16:creationId xmlns:a16="http://schemas.microsoft.com/office/drawing/2014/main" id="{3467CC1C-0F53-F522-2FCC-906C63EA7F68}"/>
                  </a:ext>
                </a:extLst>
              </p:cNvPr>
              <p:cNvSpPr/>
              <p:nvPr/>
            </p:nvSpPr>
            <p:spPr>
              <a:xfrm>
                <a:off x="3392424" y="1158175"/>
                <a:ext cx="7351775" cy="4172777"/>
              </a:xfrm>
              <a:prstGeom prst="arc">
                <a:avLst>
                  <a:gd name="adj1" fmla="val 16121663"/>
                  <a:gd name="adj2" fmla="val 21041670"/>
                </a:avLst>
              </a:prstGeom>
              <a:ln w="762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0" name="Arrow: Left 1079">
                <a:extLst>
                  <a:ext uri="{FF2B5EF4-FFF2-40B4-BE49-F238E27FC236}">
                    <a16:creationId xmlns:a16="http://schemas.microsoft.com/office/drawing/2014/main" id="{A46D7BE0-DF0C-B8B6-C0AA-F7168355DD67}"/>
                  </a:ext>
                </a:extLst>
              </p:cNvPr>
              <p:cNvSpPr/>
              <p:nvPr/>
            </p:nvSpPr>
            <p:spPr>
              <a:xfrm rot="13461909">
                <a:off x="10416425" y="2419037"/>
                <a:ext cx="181892" cy="164773"/>
              </a:xfrm>
              <a:prstGeom prst="leftArrow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3" name="Group 1092">
              <a:extLst>
                <a:ext uri="{FF2B5EF4-FFF2-40B4-BE49-F238E27FC236}">
                  <a16:creationId xmlns:a16="http://schemas.microsoft.com/office/drawing/2014/main" id="{00AC3ADE-EDCB-7A8F-AEB6-A2178E0C2CD3}"/>
                </a:ext>
              </a:extLst>
            </p:cNvPr>
            <p:cNvGrpSpPr/>
            <p:nvPr/>
          </p:nvGrpSpPr>
          <p:grpSpPr>
            <a:xfrm>
              <a:off x="1243917" y="1393521"/>
              <a:ext cx="4445683" cy="1203172"/>
              <a:chOff x="1243917" y="1393521"/>
              <a:chExt cx="4445683" cy="1203172"/>
            </a:xfrm>
          </p:grpSpPr>
          <p:sp>
            <p:nvSpPr>
              <p:cNvPr id="1091" name="Freeform: Shape 1090">
                <a:extLst>
                  <a:ext uri="{FF2B5EF4-FFF2-40B4-BE49-F238E27FC236}">
                    <a16:creationId xmlns:a16="http://schemas.microsoft.com/office/drawing/2014/main" id="{8D7A1185-4B96-5DCC-8859-4247B237653C}"/>
                  </a:ext>
                </a:extLst>
              </p:cNvPr>
              <p:cNvSpPr/>
              <p:nvPr/>
            </p:nvSpPr>
            <p:spPr>
              <a:xfrm>
                <a:off x="1330960" y="1393521"/>
                <a:ext cx="4358640" cy="1194997"/>
              </a:xfrm>
              <a:custGeom>
                <a:avLst/>
                <a:gdLst>
                  <a:gd name="connsiteX0" fmla="*/ 4043680 w 4043680"/>
                  <a:gd name="connsiteY0" fmla="*/ 0 h 1899920"/>
                  <a:gd name="connsiteX1" fmla="*/ 1412240 w 4043680"/>
                  <a:gd name="connsiteY1" fmla="*/ 396240 h 1899920"/>
                  <a:gd name="connsiteX2" fmla="*/ 0 w 4043680"/>
                  <a:gd name="connsiteY2" fmla="*/ 1899920 h 1899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43680" h="1899920">
                    <a:moveTo>
                      <a:pt x="4043680" y="0"/>
                    </a:moveTo>
                    <a:cubicBezTo>
                      <a:pt x="3064933" y="39793"/>
                      <a:pt x="2086187" y="79587"/>
                      <a:pt x="1412240" y="396240"/>
                    </a:cubicBezTo>
                    <a:cubicBezTo>
                      <a:pt x="738293" y="712893"/>
                      <a:pt x="88053" y="1727200"/>
                      <a:pt x="0" y="1899920"/>
                    </a:cubicBezTo>
                  </a:path>
                </a:pathLst>
              </a:custGeom>
              <a:noFill/>
              <a:ln w="762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2" name="Arrow: Up 1091">
                <a:extLst>
                  <a:ext uri="{FF2B5EF4-FFF2-40B4-BE49-F238E27FC236}">
                    <a16:creationId xmlns:a16="http://schemas.microsoft.com/office/drawing/2014/main" id="{49169DB9-CD46-BF53-6CA7-25C172AA5329}"/>
                  </a:ext>
                </a:extLst>
              </p:cNvPr>
              <p:cNvSpPr/>
              <p:nvPr/>
            </p:nvSpPr>
            <p:spPr>
              <a:xfrm rot="13562189">
                <a:off x="1319027" y="2412160"/>
                <a:ext cx="109423" cy="259644"/>
              </a:xfrm>
              <a:prstGeom prst="up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7" name="Cube 1096">
              <a:extLst>
                <a:ext uri="{FF2B5EF4-FFF2-40B4-BE49-F238E27FC236}">
                  <a16:creationId xmlns:a16="http://schemas.microsoft.com/office/drawing/2014/main" id="{C8372E83-FB19-543E-74DD-260376FD4228}"/>
                </a:ext>
              </a:extLst>
            </p:cNvPr>
            <p:cNvSpPr/>
            <p:nvPr/>
          </p:nvSpPr>
          <p:spPr>
            <a:xfrm>
              <a:off x="3547944" y="3812470"/>
              <a:ext cx="777925" cy="447040"/>
            </a:xfrm>
            <a:prstGeom prst="cub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</a:p>
          </p:txBody>
        </p:sp>
        <p:grpSp>
          <p:nvGrpSpPr>
            <p:cNvPr id="1098" name="Group 1097">
              <a:extLst>
                <a:ext uri="{FF2B5EF4-FFF2-40B4-BE49-F238E27FC236}">
                  <a16:creationId xmlns:a16="http://schemas.microsoft.com/office/drawing/2014/main" id="{05B66B53-80B3-3082-02E7-A9076D28D252}"/>
                </a:ext>
              </a:extLst>
            </p:cNvPr>
            <p:cNvGrpSpPr/>
            <p:nvPr/>
          </p:nvGrpSpPr>
          <p:grpSpPr>
            <a:xfrm rot="10800000">
              <a:off x="1242313" y="5432825"/>
              <a:ext cx="3948729" cy="122923"/>
              <a:chOff x="3392426" y="1020794"/>
              <a:chExt cx="8488037" cy="274762"/>
            </a:xfrm>
          </p:grpSpPr>
          <p:sp>
            <p:nvSpPr>
              <p:cNvPr id="1099" name="Arc 1098">
                <a:extLst>
                  <a:ext uri="{FF2B5EF4-FFF2-40B4-BE49-F238E27FC236}">
                    <a16:creationId xmlns:a16="http://schemas.microsoft.com/office/drawing/2014/main" id="{EB0B75A9-B179-4D62-DEA0-368F4DAD79F4}"/>
                  </a:ext>
                </a:extLst>
              </p:cNvPr>
              <p:cNvSpPr/>
              <p:nvPr/>
            </p:nvSpPr>
            <p:spPr>
              <a:xfrm>
                <a:off x="3392426" y="1158177"/>
                <a:ext cx="8488037" cy="102192"/>
              </a:xfrm>
              <a:prstGeom prst="arc">
                <a:avLst>
                  <a:gd name="adj1" fmla="val 16121663"/>
                  <a:gd name="adj2" fmla="val 21546421"/>
                </a:avLst>
              </a:prstGeom>
              <a:ln w="762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0" name="Arrow: Left 1099">
                <a:extLst>
                  <a:ext uri="{FF2B5EF4-FFF2-40B4-BE49-F238E27FC236}">
                    <a16:creationId xmlns:a16="http://schemas.microsoft.com/office/drawing/2014/main" id="{87BD3AA3-8430-F34F-00B8-794B224A8E59}"/>
                  </a:ext>
                </a:extLst>
              </p:cNvPr>
              <p:cNvSpPr/>
              <p:nvPr/>
            </p:nvSpPr>
            <p:spPr>
              <a:xfrm rot="10800000">
                <a:off x="10043286" y="1020794"/>
                <a:ext cx="535045" cy="274762"/>
              </a:xfrm>
              <a:prstGeom prst="left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01" name="Cube 1100">
              <a:extLst>
                <a:ext uri="{FF2B5EF4-FFF2-40B4-BE49-F238E27FC236}">
                  <a16:creationId xmlns:a16="http://schemas.microsoft.com/office/drawing/2014/main" id="{4221B97E-B1F2-1D76-335A-6886701C8783}"/>
                </a:ext>
              </a:extLst>
            </p:cNvPr>
            <p:cNvSpPr/>
            <p:nvPr/>
          </p:nvSpPr>
          <p:spPr>
            <a:xfrm>
              <a:off x="8065932" y="3812470"/>
              <a:ext cx="777925" cy="447040"/>
            </a:xfrm>
            <a:prstGeom prst="cub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</a:p>
          </p:txBody>
        </p:sp>
        <p:pic>
          <p:nvPicPr>
            <p:cNvPr id="1103" name="Picture 10">
              <a:extLst>
                <a:ext uri="{FF2B5EF4-FFF2-40B4-BE49-F238E27FC236}">
                  <a16:creationId xmlns:a16="http://schemas.microsoft.com/office/drawing/2014/main" id="{30204992-88F9-BAB6-2021-8531AAAA1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818" y="5505002"/>
              <a:ext cx="1317931" cy="1317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17" name="Group 1116">
              <a:extLst>
                <a:ext uri="{FF2B5EF4-FFF2-40B4-BE49-F238E27FC236}">
                  <a16:creationId xmlns:a16="http://schemas.microsoft.com/office/drawing/2014/main" id="{B866683A-F509-91CD-1F3A-10EF57B700AE}"/>
                </a:ext>
              </a:extLst>
            </p:cNvPr>
            <p:cNvGrpSpPr/>
            <p:nvPr/>
          </p:nvGrpSpPr>
          <p:grpSpPr>
            <a:xfrm>
              <a:off x="9231786" y="4448775"/>
              <a:ext cx="1791413" cy="1609962"/>
              <a:chOff x="9231786" y="4448775"/>
              <a:chExt cx="1791413" cy="1609962"/>
            </a:xfrm>
          </p:grpSpPr>
          <p:sp>
            <p:nvSpPr>
              <p:cNvPr id="1115" name="Arc 1114">
                <a:extLst>
                  <a:ext uri="{FF2B5EF4-FFF2-40B4-BE49-F238E27FC236}">
                    <a16:creationId xmlns:a16="http://schemas.microsoft.com/office/drawing/2014/main" id="{0D1C7AA8-4F79-9B1E-F602-EEEA026CF257}"/>
                  </a:ext>
                </a:extLst>
              </p:cNvPr>
              <p:cNvSpPr/>
              <p:nvPr/>
            </p:nvSpPr>
            <p:spPr>
              <a:xfrm rot="9073704">
                <a:off x="9231786" y="4448775"/>
                <a:ext cx="1791413" cy="1609962"/>
              </a:xfrm>
              <a:prstGeom prst="arc">
                <a:avLst>
                  <a:gd name="adj1" fmla="val 14577717"/>
                  <a:gd name="adj2" fmla="val 18368648"/>
                </a:avLst>
              </a:prstGeom>
              <a:ln w="762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6" name="Arrow: Up 1115">
                <a:extLst>
                  <a:ext uri="{FF2B5EF4-FFF2-40B4-BE49-F238E27FC236}">
                    <a16:creationId xmlns:a16="http://schemas.microsoft.com/office/drawing/2014/main" id="{9A044A9F-696F-E5D1-FBEE-5920C41E89B3}"/>
                  </a:ext>
                </a:extLst>
              </p:cNvPr>
              <p:cNvSpPr/>
              <p:nvPr/>
            </p:nvSpPr>
            <p:spPr>
              <a:xfrm rot="2672918">
                <a:off x="10711979" y="5653206"/>
                <a:ext cx="130002" cy="187920"/>
              </a:xfrm>
              <a:prstGeom prst="upArrow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19" name="TextBox 1118">
            <a:extLst>
              <a:ext uri="{FF2B5EF4-FFF2-40B4-BE49-F238E27FC236}">
                <a16:creationId xmlns:a16="http://schemas.microsoft.com/office/drawing/2014/main" id="{99A2E1C3-EBD9-030B-6DC1-7B097340FBC0}"/>
              </a:ext>
            </a:extLst>
          </p:cNvPr>
          <p:cNvSpPr txBox="1"/>
          <p:nvPr/>
        </p:nvSpPr>
        <p:spPr>
          <a:xfrm>
            <a:off x="457592" y="2553338"/>
            <a:ext cx="1729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A</a:t>
            </a:r>
          </a:p>
        </p:txBody>
      </p:sp>
      <p:sp>
        <p:nvSpPr>
          <p:cNvPr id="1120" name="TextBox 1119">
            <a:extLst>
              <a:ext uri="{FF2B5EF4-FFF2-40B4-BE49-F238E27FC236}">
                <a16:creationId xmlns:a16="http://schemas.microsoft.com/office/drawing/2014/main" id="{5B3B9C50-4B67-356A-E097-DF2C482C10C9}"/>
              </a:ext>
            </a:extLst>
          </p:cNvPr>
          <p:cNvSpPr txBox="1"/>
          <p:nvPr/>
        </p:nvSpPr>
        <p:spPr>
          <a:xfrm>
            <a:off x="39944" y="4967546"/>
            <a:ext cx="18165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A</a:t>
            </a:r>
          </a:p>
        </p:txBody>
      </p:sp>
      <p:sp>
        <p:nvSpPr>
          <p:cNvPr id="1121" name="TextBox 1120">
            <a:extLst>
              <a:ext uri="{FF2B5EF4-FFF2-40B4-BE49-F238E27FC236}">
                <a16:creationId xmlns:a16="http://schemas.microsoft.com/office/drawing/2014/main" id="{DE1BFE69-8EBD-3B8C-6BE9-6854AE2E8A39}"/>
              </a:ext>
            </a:extLst>
          </p:cNvPr>
          <p:cNvSpPr txBox="1"/>
          <p:nvPr/>
        </p:nvSpPr>
        <p:spPr>
          <a:xfrm>
            <a:off x="10108796" y="2666620"/>
            <a:ext cx="1728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B</a:t>
            </a: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BDC3CF41-2FD8-C69A-D8C7-26C1095F8EC1}"/>
              </a:ext>
            </a:extLst>
          </p:cNvPr>
          <p:cNvSpPr txBox="1"/>
          <p:nvPr/>
        </p:nvSpPr>
        <p:spPr>
          <a:xfrm>
            <a:off x="10292564" y="4785778"/>
            <a:ext cx="18165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B</a:t>
            </a:r>
          </a:p>
        </p:txBody>
      </p:sp>
      <p:pic>
        <p:nvPicPr>
          <p:cNvPr id="1123" name="Picture 12" descr="Cloud storage - Free interface icons">
            <a:extLst>
              <a:ext uri="{FF2B5EF4-FFF2-40B4-BE49-F238E27FC236}">
                <a16:creationId xmlns:a16="http://schemas.microsoft.com/office/drawing/2014/main" id="{8840ADED-3439-6FB5-35B8-AA12CE158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712" y="5505002"/>
            <a:ext cx="1136126" cy="113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836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3D5DD0-7301-2BAC-E91A-2288A0F1A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193" y="1813213"/>
            <a:ext cx="8538472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18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766633-FCFC-77AE-154F-6E4125CAB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121" y="1690686"/>
            <a:ext cx="8895758" cy="50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17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EF6C8F91-E61E-483E-1F8D-605B2E45A25F}"/>
              </a:ext>
            </a:extLst>
          </p:cNvPr>
          <p:cNvGrpSpPr/>
          <p:nvPr/>
        </p:nvGrpSpPr>
        <p:grpSpPr>
          <a:xfrm>
            <a:off x="838200" y="1728413"/>
            <a:ext cx="11056881" cy="4442154"/>
            <a:chOff x="1110488" y="1416114"/>
            <a:chExt cx="7534160" cy="3013161"/>
          </a:xfrm>
        </p:grpSpPr>
        <p:sp>
          <p:nvSpPr>
            <p:cNvPr id="22" name="Google Shape;2309;p53">
              <a:extLst>
                <a:ext uri="{FF2B5EF4-FFF2-40B4-BE49-F238E27FC236}">
                  <a16:creationId xmlns:a16="http://schemas.microsoft.com/office/drawing/2014/main" id="{E1A1B0A7-E75F-AB3F-6889-735542EA69F4}"/>
                </a:ext>
              </a:extLst>
            </p:cNvPr>
            <p:cNvSpPr/>
            <p:nvPr/>
          </p:nvSpPr>
          <p:spPr>
            <a:xfrm>
              <a:off x="1110488" y="2581275"/>
              <a:ext cx="1200300" cy="12003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latin typeface="Times New Roman" panose="02020603050405020304" pitchFamily="18" charset="0"/>
                  <a:ea typeface="Viga"/>
                  <a:cs typeface="Times New Roman" panose="02020603050405020304" pitchFamily="18" charset="0"/>
                  <a:sym typeface="Viga"/>
                </a:rPr>
                <a:t>ĐỀ XUẤT CẢI TIẾN</a:t>
              </a:r>
              <a:endParaRPr sz="2000" b="1" dirty="0">
                <a:latin typeface="Times New Roman" panose="02020603050405020304" pitchFamily="18" charset="0"/>
                <a:ea typeface="Viga"/>
                <a:cs typeface="Times New Roman" panose="02020603050405020304" pitchFamily="18" charset="0"/>
                <a:sym typeface="Viga"/>
              </a:endParaRPr>
            </a:p>
          </p:txBody>
        </p:sp>
        <p:sp>
          <p:nvSpPr>
            <p:cNvPr id="23" name="Google Shape;2310;p53">
              <a:extLst>
                <a:ext uri="{FF2B5EF4-FFF2-40B4-BE49-F238E27FC236}">
                  <a16:creationId xmlns:a16="http://schemas.microsoft.com/office/drawing/2014/main" id="{6926D66C-ACBA-E466-A117-3B4545A2FED7}"/>
                </a:ext>
              </a:extLst>
            </p:cNvPr>
            <p:cNvSpPr/>
            <p:nvPr/>
          </p:nvSpPr>
          <p:spPr>
            <a:xfrm>
              <a:off x="2967938" y="1933575"/>
              <a:ext cx="2295300" cy="723900"/>
            </a:xfrm>
            <a:prstGeom prst="rect">
              <a:avLst/>
            </a:prstGeom>
            <a:noFill/>
            <a:ln w="19050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latin typeface="Times New Roman" panose="02020603050405020304" pitchFamily="18" charset="0"/>
                  <a:ea typeface="DM Sans"/>
                  <a:cs typeface="Times New Roman" panose="02020603050405020304" pitchFamily="18" charset="0"/>
                  <a:sym typeface="DM Sans"/>
                </a:rPr>
                <a:t>Cài đặt Web App</a:t>
              </a:r>
              <a:endParaRPr sz="2800" dirty="0"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endParaRPr>
            </a:p>
          </p:txBody>
        </p:sp>
        <p:sp>
          <p:nvSpPr>
            <p:cNvPr id="24" name="Google Shape;2311;p53">
              <a:extLst>
                <a:ext uri="{FF2B5EF4-FFF2-40B4-BE49-F238E27FC236}">
                  <a16:creationId xmlns:a16="http://schemas.microsoft.com/office/drawing/2014/main" id="{7BC61174-BB94-57F2-81BF-613574B9ADFA}"/>
                </a:ext>
              </a:extLst>
            </p:cNvPr>
            <p:cNvSpPr/>
            <p:nvPr/>
          </p:nvSpPr>
          <p:spPr>
            <a:xfrm>
              <a:off x="2967938" y="3705375"/>
              <a:ext cx="2295300" cy="723900"/>
            </a:xfrm>
            <a:prstGeom prst="rect">
              <a:avLst/>
            </a:prstGeom>
            <a:noFill/>
            <a:ln w="19050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latin typeface="Times New Roman" panose="02020603050405020304" pitchFamily="18" charset="0"/>
                  <a:ea typeface="DM Sans"/>
                  <a:cs typeface="Times New Roman" panose="02020603050405020304" pitchFamily="18" charset="0"/>
                  <a:sym typeface="DM Sans"/>
                </a:rPr>
                <a:t>Hoàn thiện hạ tầng</a:t>
              </a:r>
              <a:endParaRPr sz="2800" dirty="0">
                <a:latin typeface="Times New Roman" panose="02020603050405020304" pitchFamily="18" charset="0"/>
                <a:ea typeface="DM Sans"/>
                <a:cs typeface="Times New Roman" panose="02020603050405020304" pitchFamily="18" charset="0"/>
                <a:sym typeface="DM Sans"/>
              </a:endParaRPr>
            </a:p>
          </p:txBody>
        </p:sp>
        <p:sp>
          <p:nvSpPr>
            <p:cNvPr id="29" name="Google Shape;2316;p53">
              <a:extLst>
                <a:ext uri="{FF2B5EF4-FFF2-40B4-BE49-F238E27FC236}">
                  <a16:creationId xmlns:a16="http://schemas.microsoft.com/office/drawing/2014/main" id="{CD6F4094-6C93-CC64-0989-ED2151973445}"/>
                </a:ext>
              </a:extLst>
            </p:cNvPr>
            <p:cNvSpPr txBox="1">
              <a:spLocks/>
            </p:cNvSpPr>
            <p:nvPr/>
          </p:nvSpPr>
          <p:spPr>
            <a:xfrm>
              <a:off x="6309679" y="1416114"/>
              <a:ext cx="2295300" cy="413423"/>
            </a:xfrm>
            <a:prstGeom prst="rect">
              <a:avLst/>
            </a:prstGeom>
            <a:ln>
              <a:noFill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Nâng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cao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cơ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chế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bảo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mật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web app.</a:t>
              </a:r>
            </a:p>
          </p:txBody>
        </p:sp>
        <p:sp>
          <p:nvSpPr>
            <p:cNvPr id="30" name="Google Shape;2317;p53">
              <a:extLst>
                <a:ext uri="{FF2B5EF4-FFF2-40B4-BE49-F238E27FC236}">
                  <a16:creationId xmlns:a16="http://schemas.microsoft.com/office/drawing/2014/main" id="{B9158DFD-B3A0-DAA5-0217-44193AAF654C}"/>
                </a:ext>
              </a:extLst>
            </p:cNvPr>
            <p:cNvSpPr txBox="1">
              <a:spLocks/>
            </p:cNvSpPr>
            <p:nvPr/>
          </p:nvSpPr>
          <p:spPr>
            <a:xfrm>
              <a:off x="6309679" y="2427550"/>
              <a:ext cx="2295300" cy="653641"/>
            </a:xfrm>
            <a:prstGeom prst="rect">
              <a:avLst/>
            </a:prstGeom>
            <a:ln>
              <a:noFill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Cải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tiến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quy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trình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xác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thực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người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dùng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Google Shape;2318;p53">
              <a:extLst>
                <a:ext uri="{FF2B5EF4-FFF2-40B4-BE49-F238E27FC236}">
                  <a16:creationId xmlns:a16="http://schemas.microsoft.com/office/drawing/2014/main" id="{F35647A3-3EE1-11F2-52F8-5645A9AD5B5F}"/>
                </a:ext>
              </a:extLst>
            </p:cNvPr>
            <p:cNvSpPr txBox="1">
              <a:spLocks/>
            </p:cNvSpPr>
            <p:nvPr/>
          </p:nvSpPr>
          <p:spPr>
            <a:xfrm>
              <a:off x="6309680" y="2825025"/>
              <a:ext cx="1723833" cy="388800"/>
            </a:xfrm>
            <a:prstGeom prst="rect">
              <a:avLst/>
            </a:prstGeom>
            <a:ln>
              <a:noFill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Google Shape;2319;p53">
              <a:extLst>
                <a:ext uri="{FF2B5EF4-FFF2-40B4-BE49-F238E27FC236}">
                  <a16:creationId xmlns:a16="http://schemas.microsoft.com/office/drawing/2014/main" id="{A6424DC0-D05E-0A20-0DF5-5EC17A6ED4FE}"/>
                </a:ext>
              </a:extLst>
            </p:cNvPr>
            <p:cNvSpPr txBox="1">
              <a:spLocks/>
            </p:cNvSpPr>
            <p:nvPr/>
          </p:nvSpPr>
          <p:spPr>
            <a:xfrm>
              <a:off x="6309679" y="3597704"/>
              <a:ext cx="2334969" cy="653641"/>
            </a:xfrm>
            <a:prstGeom prst="rect">
              <a:avLst/>
            </a:prstGeom>
            <a:ln>
              <a:noFill/>
            </a:ln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Ứng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dụng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</a:t>
              </a:r>
              <a:r>
                <a:rPr lang="vi-V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hạy</a:t>
              </a:r>
              <a:r>
                <a:rPr lang="vi-V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trên hai mạng </a:t>
              </a:r>
              <a:r>
                <a:rPr lang="vi-V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blockchain</a:t>
              </a:r>
              <a:r>
                <a:rPr lang="vi-V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thực</a:t>
              </a:r>
            </a:p>
            <a:p>
              <a:pPr marL="0" indent="0" algn="just">
                <a:buNone/>
              </a:pPr>
              <a:endParaRPr lang="vi-V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Google Shape;2320;p53">
              <a:extLst>
                <a:ext uri="{FF2B5EF4-FFF2-40B4-BE49-F238E27FC236}">
                  <a16:creationId xmlns:a16="http://schemas.microsoft.com/office/drawing/2014/main" id="{AA9E1301-1958-DE48-88FA-1C36C1AB713E}"/>
                </a:ext>
              </a:extLst>
            </p:cNvPr>
            <p:cNvCxnSpPr>
              <a:cxnSpLocks/>
              <a:stCxn id="22" idx="0"/>
              <a:endCxn id="23" idx="1"/>
            </p:cNvCxnSpPr>
            <p:nvPr/>
          </p:nvCxnSpPr>
          <p:spPr>
            <a:xfrm rot="16200000">
              <a:off x="2196488" y="1809825"/>
              <a:ext cx="285600" cy="1257300"/>
            </a:xfrm>
            <a:prstGeom prst="bentConnector2">
              <a:avLst/>
            </a:prstGeom>
            <a:noFill/>
            <a:ln w="19050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2321;p53">
              <a:extLst>
                <a:ext uri="{FF2B5EF4-FFF2-40B4-BE49-F238E27FC236}">
                  <a16:creationId xmlns:a16="http://schemas.microsoft.com/office/drawing/2014/main" id="{9EAD1F80-29A8-350D-4302-2A09980D5C49}"/>
                </a:ext>
              </a:extLst>
            </p:cNvPr>
            <p:cNvCxnSpPr>
              <a:cxnSpLocks/>
              <a:stCxn id="22" idx="4"/>
              <a:endCxn id="24" idx="1"/>
            </p:cNvCxnSpPr>
            <p:nvPr/>
          </p:nvCxnSpPr>
          <p:spPr>
            <a:xfrm rot="16200000" flipH="1">
              <a:off x="2196338" y="3295875"/>
              <a:ext cx="285900" cy="1257300"/>
            </a:xfrm>
            <a:prstGeom prst="bentConnector2">
              <a:avLst/>
            </a:prstGeom>
            <a:noFill/>
            <a:ln w="19050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2322;p53">
              <a:extLst>
                <a:ext uri="{FF2B5EF4-FFF2-40B4-BE49-F238E27FC236}">
                  <a16:creationId xmlns:a16="http://schemas.microsoft.com/office/drawing/2014/main" id="{D6067FCA-91E8-7D27-A349-02316E015ED4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5263237" y="1766025"/>
              <a:ext cx="976801" cy="5295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2323;p53">
              <a:extLst>
                <a:ext uri="{FF2B5EF4-FFF2-40B4-BE49-F238E27FC236}">
                  <a16:creationId xmlns:a16="http://schemas.microsoft.com/office/drawing/2014/main" id="{EA0602A0-97A2-462D-1CD0-A86F6C846494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5263237" y="2295525"/>
              <a:ext cx="976801" cy="492319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2325;p53">
              <a:extLst>
                <a:ext uri="{FF2B5EF4-FFF2-40B4-BE49-F238E27FC236}">
                  <a16:creationId xmlns:a16="http://schemas.microsoft.com/office/drawing/2014/main" id="{1B0B2430-7141-AC0E-4C43-9F7BF7D0F755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5263238" y="4067325"/>
              <a:ext cx="976800" cy="0"/>
            </a:xfrm>
            <a:prstGeom prst="straightConnector1">
              <a:avLst/>
            </a:prstGeom>
            <a:noFill/>
            <a:ln w="19050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62845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D2C6-0474-437E-FA42-F87E7125D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751" y="1438976"/>
            <a:ext cx="11212497" cy="4192425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b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quý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b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3E9E2-A97D-EB0C-1E5C-ABEDE1C8AA2F}"/>
              </a:ext>
            </a:extLst>
          </p:cNvPr>
          <p:cNvSpPr txBox="1"/>
          <p:nvPr/>
        </p:nvSpPr>
        <p:spPr>
          <a:xfrm>
            <a:off x="0" y="32240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>
                <a:latin typeface="+mj-lt"/>
              </a:rPr>
              <a:t>Trường Đại học Công nghệ Thông tin - ĐHQG TP.HCM</a:t>
            </a:r>
          </a:p>
          <a:p>
            <a:pPr algn="ctr"/>
            <a:r>
              <a:rPr lang="vi-VN" sz="2000">
                <a:latin typeface="+mj-lt"/>
              </a:rPr>
              <a:t>Khoa Mạng máy tính và Truyền thông</a:t>
            </a:r>
          </a:p>
        </p:txBody>
      </p:sp>
      <p:pic>
        <p:nvPicPr>
          <p:cNvPr id="10" name="Picture 9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9B5D3D7-EBDF-8A76-44FA-482F0C543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05" y="230119"/>
            <a:ext cx="960203" cy="800169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C797B6-7B8E-1E83-56F2-24AD4D4ED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294" y="222498"/>
            <a:ext cx="967824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85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71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</a:t>
            </a: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</p:spTree>
    <p:extLst>
      <p:ext uri="{BB962C8B-B14F-4D97-AF65-F5344CB8AC3E}">
        <p14:creationId xmlns:p14="http://schemas.microsoft.com/office/powerpoint/2010/main" val="655036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>
                <a:latin typeface="Times New Roman"/>
                <a:cs typeface="Times New Roman"/>
              </a:rPr>
              <a:t>Phòng thí nghiệm An Toàn Thông Tin</a:t>
            </a:r>
            <a:endParaRPr lang="vi-VN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98705-5BDC-9E1B-653E-3A9B517DA7ED}"/>
              </a:ext>
            </a:extLst>
          </p:cNvPr>
          <p:cNvSpPr txBox="1">
            <a:spLocks/>
          </p:cNvSpPr>
          <p:nvPr/>
        </p:nvSpPr>
        <p:spPr>
          <a:xfrm>
            <a:off x="838200" y="2206625"/>
            <a:ext cx="5553722" cy="3970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vi-VN" dirty="0">
                <a:solidFill>
                  <a:srgbClr val="000000"/>
                </a:solidFill>
                <a:latin typeface="Times New Roman"/>
                <a:cs typeface="Times New Roman"/>
              </a:rPr>
              <a:t>Thuộc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Trường Đại học Công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nghệ Thông tin – ĐHQG TP.HCM</a:t>
            </a:r>
            <a:endParaRPr lang="en-US" b="0" i="0" dirty="0">
              <a:solidFill>
                <a:srgbClr val="000000"/>
              </a:solidFill>
              <a:effectLst/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dirty="0">
                <a:solidFill>
                  <a:srgbClr val="000000"/>
                </a:solidFill>
                <a:latin typeface="Times New Roman"/>
                <a:cs typeface="Times New Roman"/>
              </a:rPr>
              <a:t>Là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một môi trường nghiên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cứu, thực nghiệm chuyên dụng dành cho các nghiên cứu về an toàn thông tin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4EA016E-F497-5C92-DB17-0738AF6F8F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916" y="1684111"/>
            <a:ext cx="4036029" cy="403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ea typeface="+mj-lt"/>
                <a:cs typeface="Times New Roman"/>
              </a:rPr>
              <a:t>Lĩnh</a:t>
            </a:r>
            <a:r>
              <a:rPr lang="en-US" dirty="0">
                <a:latin typeface="Times New Roman"/>
                <a:ea typeface="+mj-lt"/>
                <a:cs typeface="Times New Roman"/>
              </a:rPr>
              <a:t> </a:t>
            </a:r>
            <a:r>
              <a:rPr lang="en-US" dirty="0" err="1">
                <a:latin typeface="Times New Roman"/>
                <a:ea typeface="+mj-lt"/>
                <a:cs typeface="Times New Roman"/>
              </a:rPr>
              <a:t>vực</a:t>
            </a:r>
            <a:r>
              <a:rPr lang="en-US" dirty="0">
                <a:latin typeface="Times New Roman"/>
                <a:ea typeface="+mj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j-lt"/>
                <a:cs typeface="Times New Roman"/>
              </a:rPr>
              <a:t>hoạt</a:t>
            </a:r>
            <a:r>
              <a:rPr lang="en-US" dirty="0">
                <a:latin typeface="Times New Roman"/>
                <a:ea typeface="+mj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j-lt"/>
                <a:cs typeface="Times New Roman"/>
              </a:rPr>
              <a:t>động</a:t>
            </a:r>
            <a:endParaRPr lang="en-US" dirty="0">
              <a:latin typeface="Times New Roman"/>
              <a:ea typeface="Calibri Light"/>
              <a:cs typeface="Times New Roman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grpSp>
        <p:nvGrpSpPr>
          <p:cNvPr id="11" name="Google Shape;701;p36">
            <a:extLst>
              <a:ext uri="{FF2B5EF4-FFF2-40B4-BE49-F238E27FC236}">
                <a16:creationId xmlns:a16="http://schemas.microsoft.com/office/drawing/2014/main" id="{E33F95BF-6890-1E5E-930B-366B0A51DCC5}"/>
              </a:ext>
            </a:extLst>
          </p:cNvPr>
          <p:cNvGrpSpPr/>
          <p:nvPr/>
        </p:nvGrpSpPr>
        <p:grpSpPr>
          <a:xfrm>
            <a:off x="947928" y="2221970"/>
            <a:ext cx="4660449" cy="2901757"/>
            <a:chOff x="-80975" y="268100"/>
            <a:chExt cx="7462425" cy="5175450"/>
          </a:xfrm>
        </p:grpSpPr>
        <p:sp>
          <p:nvSpPr>
            <p:cNvPr id="12" name="Google Shape;702;p36">
              <a:extLst>
                <a:ext uri="{FF2B5EF4-FFF2-40B4-BE49-F238E27FC236}">
                  <a16:creationId xmlns:a16="http://schemas.microsoft.com/office/drawing/2014/main" id="{866973A1-DACA-C3AC-002E-153EEA844A5A}"/>
                </a:ext>
              </a:extLst>
            </p:cNvPr>
            <p:cNvSpPr/>
            <p:nvPr/>
          </p:nvSpPr>
          <p:spPr>
            <a:xfrm>
              <a:off x="-80975" y="268100"/>
              <a:ext cx="7314275" cy="4868075"/>
            </a:xfrm>
            <a:custGeom>
              <a:avLst/>
              <a:gdLst/>
              <a:ahLst/>
              <a:cxnLst/>
              <a:rect l="l" t="t" r="r" b="b"/>
              <a:pathLst>
                <a:path w="292571" h="194723" extrusionOk="0">
                  <a:moveTo>
                    <a:pt x="178359" y="0"/>
                  </a:moveTo>
                  <a:cubicBezTo>
                    <a:pt x="174116" y="0"/>
                    <a:pt x="169958" y="294"/>
                    <a:pt x="165939" y="901"/>
                  </a:cubicBezTo>
                  <a:cubicBezTo>
                    <a:pt x="133691" y="5774"/>
                    <a:pt x="118193" y="35197"/>
                    <a:pt x="89114" y="45412"/>
                  </a:cubicBezTo>
                  <a:cubicBezTo>
                    <a:pt x="62365" y="54805"/>
                    <a:pt x="38285" y="62059"/>
                    <a:pt x="25670" y="86840"/>
                  </a:cubicBezTo>
                  <a:cubicBezTo>
                    <a:pt x="1" y="137261"/>
                    <a:pt x="59634" y="192214"/>
                    <a:pt x="114067" y="192214"/>
                  </a:cubicBezTo>
                  <a:cubicBezTo>
                    <a:pt x="116153" y="192214"/>
                    <a:pt x="118231" y="192133"/>
                    <a:pt x="120296" y="191968"/>
                  </a:cubicBezTo>
                  <a:cubicBezTo>
                    <a:pt x="134665" y="190820"/>
                    <a:pt x="147792" y="186110"/>
                    <a:pt x="161950" y="186110"/>
                  </a:cubicBezTo>
                  <a:cubicBezTo>
                    <a:pt x="165195" y="186110"/>
                    <a:pt x="168494" y="186358"/>
                    <a:pt x="171874" y="186952"/>
                  </a:cubicBezTo>
                  <a:cubicBezTo>
                    <a:pt x="193489" y="190752"/>
                    <a:pt x="206629" y="194722"/>
                    <a:pt x="220391" y="194722"/>
                  </a:cubicBezTo>
                  <a:cubicBezTo>
                    <a:pt x="230045" y="194722"/>
                    <a:pt x="240005" y="192768"/>
                    <a:pt x="253411" y="187431"/>
                  </a:cubicBezTo>
                  <a:cubicBezTo>
                    <a:pt x="285442" y="174673"/>
                    <a:pt x="292570" y="137952"/>
                    <a:pt x="288207" y="103186"/>
                  </a:cubicBezTo>
                  <a:cubicBezTo>
                    <a:pt x="285712" y="83335"/>
                    <a:pt x="279472" y="64114"/>
                    <a:pt x="271978" y="50359"/>
                  </a:cubicBezTo>
                  <a:cubicBezTo>
                    <a:pt x="255881" y="20810"/>
                    <a:pt x="214081" y="0"/>
                    <a:pt x="17835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03;p36">
              <a:extLst>
                <a:ext uri="{FF2B5EF4-FFF2-40B4-BE49-F238E27FC236}">
                  <a16:creationId xmlns:a16="http://schemas.microsoft.com/office/drawing/2014/main" id="{564E4E9C-5DEB-3A63-8268-D5903DB7204B}"/>
                </a:ext>
              </a:extLst>
            </p:cNvPr>
            <p:cNvSpPr/>
            <p:nvPr/>
          </p:nvSpPr>
          <p:spPr>
            <a:xfrm>
              <a:off x="3119875" y="3591575"/>
              <a:ext cx="4247525" cy="1757475"/>
            </a:xfrm>
            <a:custGeom>
              <a:avLst/>
              <a:gdLst/>
              <a:ahLst/>
              <a:cxnLst/>
              <a:rect l="l" t="t" r="r" b="b"/>
              <a:pathLst>
                <a:path w="169901" h="70299" extrusionOk="0">
                  <a:moveTo>
                    <a:pt x="0" y="1"/>
                  </a:moveTo>
                  <a:lnTo>
                    <a:pt x="31404" y="70298"/>
                  </a:lnTo>
                  <a:lnTo>
                    <a:pt x="169901" y="61886"/>
                  </a:lnTo>
                  <a:lnTo>
                    <a:pt x="760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04;p36">
              <a:extLst>
                <a:ext uri="{FF2B5EF4-FFF2-40B4-BE49-F238E27FC236}">
                  <a16:creationId xmlns:a16="http://schemas.microsoft.com/office/drawing/2014/main" id="{C5DDE2FF-2930-6FCA-798B-96378B347627}"/>
                </a:ext>
              </a:extLst>
            </p:cNvPr>
            <p:cNvSpPr/>
            <p:nvPr/>
          </p:nvSpPr>
          <p:spPr>
            <a:xfrm>
              <a:off x="3104850" y="3579075"/>
              <a:ext cx="4276600" cy="1782500"/>
            </a:xfrm>
            <a:custGeom>
              <a:avLst/>
              <a:gdLst/>
              <a:ahLst/>
              <a:cxnLst/>
              <a:rect l="l" t="t" r="r" b="b"/>
              <a:pathLst>
                <a:path w="171064" h="71300" extrusionOk="0">
                  <a:moveTo>
                    <a:pt x="601" y="0"/>
                  </a:moveTo>
                  <a:cubicBezTo>
                    <a:pt x="240" y="0"/>
                    <a:pt x="0" y="375"/>
                    <a:pt x="148" y="706"/>
                  </a:cubicBezTo>
                  <a:lnTo>
                    <a:pt x="31548" y="71003"/>
                  </a:lnTo>
                  <a:cubicBezTo>
                    <a:pt x="31626" y="71186"/>
                    <a:pt x="31805" y="71299"/>
                    <a:pt x="32005" y="71299"/>
                  </a:cubicBezTo>
                  <a:cubicBezTo>
                    <a:pt x="32075" y="71299"/>
                    <a:pt x="32145" y="71286"/>
                    <a:pt x="32210" y="71256"/>
                  </a:cubicBezTo>
                  <a:cubicBezTo>
                    <a:pt x="32462" y="71142"/>
                    <a:pt x="32576" y="70851"/>
                    <a:pt x="32462" y="70598"/>
                  </a:cubicBezTo>
                  <a:lnTo>
                    <a:pt x="1376" y="1002"/>
                  </a:lnTo>
                  <a:lnTo>
                    <a:pt x="76538" y="1002"/>
                  </a:lnTo>
                  <a:lnTo>
                    <a:pt x="170228" y="62804"/>
                  </a:lnTo>
                  <a:cubicBezTo>
                    <a:pt x="170310" y="62855"/>
                    <a:pt x="170403" y="62880"/>
                    <a:pt x="170494" y="62880"/>
                  </a:cubicBezTo>
                  <a:cubicBezTo>
                    <a:pt x="170657" y="62880"/>
                    <a:pt x="170818" y="62801"/>
                    <a:pt x="170916" y="62656"/>
                  </a:cubicBezTo>
                  <a:cubicBezTo>
                    <a:pt x="171064" y="62429"/>
                    <a:pt x="171003" y="62120"/>
                    <a:pt x="170781" y="61968"/>
                  </a:cubicBezTo>
                  <a:lnTo>
                    <a:pt x="76960" y="83"/>
                  </a:lnTo>
                  <a:cubicBezTo>
                    <a:pt x="76882" y="31"/>
                    <a:pt x="76786" y="0"/>
                    <a:pt x="76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5;p36">
              <a:extLst>
                <a:ext uri="{FF2B5EF4-FFF2-40B4-BE49-F238E27FC236}">
                  <a16:creationId xmlns:a16="http://schemas.microsoft.com/office/drawing/2014/main" id="{CFE128E5-E5B8-4BA8-0A1C-5828C9F74034}"/>
                </a:ext>
              </a:extLst>
            </p:cNvPr>
            <p:cNvSpPr/>
            <p:nvPr/>
          </p:nvSpPr>
          <p:spPr>
            <a:xfrm>
              <a:off x="3119875" y="3591575"/>
              <a:ext cx="834975" cy="1839450"/>
            </a:xfrm>
            <a:custGeom>
              <a:avLst/>
              <a:gdLst/>
              <a:ahLst/>
              <a:cxnLst/>
              <a:rect l="l" t="t" r="r" b="b"/>
              <a:pathLst>
                <a:path w="33399" h="73578" extrusionOk="0">
                  <a:moveTo>
                    <a:pt x="0" y="1"/>
                  </a:moveTo>
                  <a:lnTo>
                    <a:pt x="0" y="4686"/>
                  </a:lnTo>
                  <a:lnTo>
                    <a:pt x="23614" y="67529"/>
                  </a:lnTo>
                  <a:lnTo>
                    <a:pt x="33399" y="73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06;p36">
              <a:extLst>
                <a:ext uri="{FF2B5EF4-FFF2-40B4-BE49-F238E27FC236}">
                  <a16:creationId xmlns:a16="http://schemas.microsoft.com/office/drawing/2014/main" id="{26F653F4-869E-09BB-6CA9-DE3665296A91}"/>
                </a:ext>
              </a:extLst>
            </p:cNvPr>
            <p:cNvSpPr/>
            <p:nvPr/>
          </p:nvSpPr>
          <p:spPr>
            <a:xfrm>
              <a:off x="3107450" y="3579100"/>
              <a:ext cx="862650" cy="1864450"/>
            </a:xfrm>
            <a:custGeom>
              <a:avLst/>
              <a:gdLst/>
              <a:ahLst/>
              <a:cxnLst/>
              <a:rect l="l" t="t" r="r" b="b"/>
              <a:pathLst>
                <a:path w="34506" h="74578" extrusionOk="0">
                  <a:moveTo>
                    <a:pt x="1002" y="2812"/>
                  </a:moveTo>
                  <a:lnTo>
                    <a:pt x="32763" y="72787"/>
                  </a:lnTo>
                  <a:lnTo>
                    <a:pt x="32763" y="72787"/>
                  </a:lnTo>
                  <a:lnTo>
                    <a:pt x="24520" y="67693"/>
                  </a:lnTo>
                  <a:lnTo>
                    <a:pt x="1002" y="5098"/>
                  </a:lnTo>
                  <a:lnTo>
                    <a:pt x="1002" y="2812"/>
                  </a:lnTo>
                  <a:close/>
                  <a:moveTo>
                    <a:pt x="506" y="0"/>
                  </a:moveTo>
                  <a:cubicBezTo>
                    <a:pt x="253" y="0"/>
                    <a:pt x="1" y="186"/>
                    <a:pt x="1" y="500"/>
                  </a:cubicBezTo>
                  <a:lnTo>
                    <a:pt x="1" y="5185"/>
                  </a:lnTo>
                  <a:cubicBezTo>
                    <a:pt x="1" y="5246"/>
                    <a:pt x="9" y="5307"/>
                    <a:pt x="31" y="5364"/>
                  </a:cubicBezTo>
                  <a:lnTo>
                    <a:pt x="23645" y="68202"/>
                  </a:lnTo>
                  <a:cubicBezTo>
                    <a:pt x="23680" y="68307"/>
                    <a:pt x="23754" y="68394"/>
                    <a:pt x="23850" y="68450"/>
                  </a:cubicBezTo>
                  <a:lnTo>
                    <a:pt x="33634" y="74503"/>
                  </a:lnTo>
                  <a:cubicBezTo>
                    <a:pt x="33713" y="74551"/>
                    <a:pt x="33804" y="74577"/>
                    <a:pt x="33896" y="74577"/>
                  </a:cubicBezTo>
                  <a:cubicBezTo>
                    <a:pt x="34261" y="74577"/>
                    <a:pt x="34505" y="74203"/>
                    <a:pt x="34353" y="73872"/>
                  </a:cubicBezTo>
                  <a:lnTo>
                    <a:pt x="954" y="295"/>
                  </a:lnTo>
                  <a:cubicBezTo>
                    <a:pt x="863" y="92"/>
                    <a:pt x="684" y="0"/>
                    <a:pt x="5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07;p36">
              <a:extLst>
                <a:ext uri="{FF2B5EF4-FFF2-40B4-BE49-F238E27FC236}">
                  <a16:creationId xmlns:a16="http://schemas.microsoft.com/office/drawing/2014/main" id="{70E6693A-A405-D674-40CC-4DAA60780E30}"/>
                </a:ext>
              </a:extLst>
            </p:cNvPr>
            <p:cNvSpPr/>
            <p:nvPr/>
          </p:nvSpPr>
          <p:spPr>
            <a:xfrm>
              <a:off x="3476500" y="3664075"/>
              <a:ext cx="1539950" cy="1177350"/>
            </a:xfrm>
            <a:custGeom>
              <a:avLst/>
              <a:gdLst/>
              <a:ahLst/>
              <a:cxnLst/>
              <a:rect l="l" t="t" r="r" b="b"/>
              <a:pathLst>
                <a:path w="61598" h="47094" extrusionOk="0">
                  <a:moveTo>
                    <a:pt x="29236" y="1"/>
                  </a:moveTo>
                  <a:lnTo>
                    <a:pt x="0" y="4691"/>
                  </a:lnTo>
                  <a:lnTo>
                    <a:pt x="22321" y="47094"/>
                  </a:lnTo>
                  <a:lnTo>
                    <a:pt x="61598" y="37941"/>
                  </a:lnTo>
                  <a:lnTo>
                    <a:pt x="29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08;p36">
              <a:extLst>
                <a:ext uri="{FF2B5EF4-FFF2-40B4-BE49-F238E27FC236}">
                  <a16:creationId xmlns:a16="http://schemas.microsoft.com/office/drawing/2014/main" id="{F4E1F7C5-BA55-968F-E2E2-D4590F82AEDB}"/>
                </a:ext>
              </a:extLst>
            </p:cNvPr>
            <p:cNvSpPr/>
            <p:nvPr/>
          </p:nvSpPr>
          <p:spPr>
            <a:xfrm>
              <a:off x="3461475" y="3651625"/>
              <a:ext cx="1570550" cy="1202225"/>
            </a:xfrm>
            <a:custGeom>
              <a:avLst/>
              <a:gdLst/>
              <a:ahLst/>
              <a:cxnLst/>
              <a:rect l="l" t="t" r="r" b="b"/>
              <a:pathLst>
                <a:path w="62822" h="48089" extrusionOk="0">
                  <a:moveTo>
                    <a:pt x="29641" y="1039"/>
                  </a:moveTo>
                  <a:lnTo>
                    <a:pt x="61284" y="38138"/>
                  </a:lnTo>
                  <a:lnTo>
                    <a:pt x="23183" y="47017"/>
                  </a:lnTo>
                  <a:lnTo>
                    <a:pt x="1372" y="5572"/>
                  </a:lnTo>
                  <a:lnTo>
                    <a:pt x="29641" y="1039"/>
                  </a:lnTo>
                  <a:close/>
                  <a:moveTo>
                    <a:pt x="29838" y="1"/>
                  </a:moveTo>
                  <a:cubicBezTo>
                    <a:pt x="29811" y="1"/>
                    <a:pt x="29785" y="3"/>
                    <a:pt x="29758" y="7"/>
                  </a:cubicBezTo>
                  <a:lnTo>
                    <a:pt x="523" y="4692"/>
                  </a:lnTo>
                  <a:cubicBezTo>
                    <a:pt x="188" y="4749"/>
                    <a:pt x="0" y="5119"/>
                    <a:pt x="161" y="5419"/>
                  </a:cubicBezTo>
                  <a:lnTo>
                    <a:pt x="22478" y="47823"/>
                  </a:lnTo>
                  <a:cubicBezTo>
                    <a:pt x="22565" y="47984"/>
                    <a:pt x="22735" y="48088"/>
                    <a:pt x="22918" y="48088"/>
                  </a:cubicBezTo>
                  <a:cubicBezTo>
                    <a:pt x="22957" y="48088"/>
                    <a:pt x="22996" y="48084"/>
                    <a:pt x="23035" y="48075"/>
                  </a:cubicBezTo>
                  <a:lnTo>
                    <a:pt x="62312" y="38927"/>
                  </a:lnTo>
                  <a:cubicBezTo>
                    <a:pt x="62678" y="38839"/>
                    <a:pt x="62822" y="38400"/>
                    <a:pt x="62582" y="38112"/>
                  </a:cubicBezTo>
                  <a:lnTo>
                    <a:pt x="30220" y="177"/>
                  </a:lnTo>
                  <a:cubicBezTo>
                    <a:pt x="30124" y="62"/>
                    <a:pt x="29984" y="1"/>
                    <a:pt x="29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09;p36">
              <a:extLst>
                <a:ext uri="{FF2B5EF4-FFF2-40B4-BE49-F238E27FC236}">
                  <a16:creationId xmlns:a16="http://schemas.microsoft.com/office/drawing/2014/main" id="{64D4A45B-0174-7749-68CF-0D56B8849A85}"/>
                </a:ext>
              </a:extLst>
            </p:cNvPr>
            <p:cNvSpPr/>
            <p:nvPr/>
          </p:nvSpPr>
          <p:spPr>
            <a:xfrm>
              <a:off x="4034500" y="4612575"/>
              <a:ext cx="981950" cy="256725"/>
            </a:xfrm>
            <a:custGeom>
              <a:avLst/>
              <a:gdLst/>
              <a:ahLst/>
              <a:cxnLst/>
              <a:rect l="l" t="t" r="r" b="b"/>
              <a:pathLst>
                <a:path w="39278" h="10269" extrusionOk="0">
                  <a:moveTo>
                    <a:pt x="39278" y="1"/>
                  </a:moveTo>
                  <a:lnTo>
                    <a:pt x="1" y="9154"/>
                  </a:lnTo>
                  <a:lnTo>
                    <a:pt x="1" y="10269"/>
                  </a:lnTo>
                  <a:lnTo>
                    <a:pt x="38607" y="2457"/>
                  </a:lnTo>
                  <a:lnTo>
                    <a:pt x="3927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10;p36">
              <a:extLst>
                <a:ext uri="{FF2B5EF4-FFF2-40B4-BE49-F238E27FC236}">
                  <a16:creationId xmlns:a16="http://schemas.microsoft.com/office/drawing/2014/main" id="{FBD98CDF-642D-6EBC-2885-2325AF3A85B1}"/>
                </a:ext>
              </a:extLst>
            </p:cNvPr>
            <p:cNvSpPr/>
            <p:nvPr/>
          </p:nvSpPr>
          <p:spPr>
            <a:xfrm>
              <a:off x="4021875" y="4600050"/>
              <a:ext cx="1008800" cy="281775"/>
            </a:xfrm>
            <a:custGeom>
              <a:avLst/>
              <a:gdLst/>
              <a:ahLst/>
              <a:cxnLst/>
              <a:rect l="l" t="t" r="r" b="b"/>
              <a:pathLst>
                <a:path w="40352" h="11271" extrusionOk="0">
                  <a:moveTo>
                    <a:pt x="39077" y="1181"/>
                  </a:moveTo>
                  <a:lnTo>
                    <a:pt x="38712" y="2531"/>
                  </a:lnTo>
                  <a:lnTo>
                    <a:pt x="1002" y="10160"/>
                  </a:lnTo>
                  <a:lnTo>
                    <a:pt x="1002" y="10051"/>
                  </a:lnTo>
                  <a:lnTo>
                    <a:pt x="39077" y="1181"/>
                  </a:lnTo>
                  <a:close/>
                  <a:moveTo>
                    <a:pt x="39786" y="0"/>
                  </a:moveTo>
                  <a:cubicBezTo>
                    <a:pt x="39748" y="0"/>
                    <a:pt x="39709" y="5"/>
                    <a:pt x="39670" y="14"/>
                  </a:cubicBezTo>
                  <a:lnTo>
                    <a:pt x="388" y="9163"/>
                  </a:lnTo>
                  <a:cubicBezTo>
                    <a:pt x="162" y="9215"/>
                    <a:pt x="1" y="9420"/>
                    <a:pt x="5" y="9655"/>
                  </a:cubicBezTo>
                  <a:lnTo>
                    <a:pt x="5" y="10770"/>
                  </a:lnTo>
                  <a:cubicBezTo>
                    <a:pt x="5" y="11044"/>
                    <a:pt x="227" y="11270"/>
                    <a:pt x="506" y="11270"/>
                  </a:cubicBezTo>
                  <a:cubicBezTo>
                    <a:pt x="536" y="11266"/>
                    <a:pt x="571" y="11262"/>
                    <a:pt x="606" y="11257"/>
                  </a:cubicBezTo>
                  <a:lnTo>
                    <a:pt x="39212" y="3445"/>
                  </a:lnTo>
                  <a:cubicBezTo>
                    <a:pt x="39400" y="3406"/>
                    <a:pt x="39548" y="3267"/>
                    <a:pt x="39596" y="3088"/>
                  </a:cubicBezTo>
                  <a:lnTo>
                    <a:pt x="40266" y="632"/>
                  </a:lnTo>
                  <a:cubicBezTo>
                    <a:pt x="40352" y="306"/>
                    <a:pt x="40101" y="0"/>
                    <a:pt x="39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11;p36">
              <a:extLst>
                <a:ext uri="{FF2B5EF4-FFF2-40B4-BE49-F238E27FC236}">
                  <a16:creationId xmlns:a16="http://schemas.microsoft.com/office/drawing/2014/main" id="{D3E77F65-8E3B-F80E-60F5-30CBB429476C}"/>
                </a:ext>
              </a:extLst>
            </p:cNvPr>
            <p:cNvSpPr/>
            <p:nvPr/>
          </p:nvSpPr>
          <p:spPr>
            <a:xfrm>
              <a:off x="4176900" y="3978375"/>
              <a:ext cx="146775" cy="88075"/>
            </a:xfrm>
            <a:custGeom>
              <a:avLst/>
              <a:gdLst/>
              <a:ahLst/>
              <a:cxnLst/>
              <a:rect l="l" t="t" r="r" b="b"/>
              <a:pathLst>
                <a:path w="5871" h="3523" extrusionOk="0">
                  <a:moveTo>
                    <a:pt x="4111" y="0"/>
                  </a:moveTo>
                  <a:lnTo>
                    <a:pt x="1" y="1084"/>
                  </a:lnTo>
                  <a:lnTo>
                    <a:pt x="1651" y="3523"/>
                  </a:lnTo>
                  <a:lnTo>
                    <a:pt x="5870" y="2382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12;p36">
              <a:extLst>
                <a:ext uri="{FF2B5EF4-FFF2-40B4-BE49-F238E27FC236}">
                  <a16:creationId xmlns:a16="http://schemas.microsoft.com/office/drawing/2014/main" id="{CA92EB01-DB86-BE34-B0C7-4A68BF1FD640}"/>
                </a:ext>
              </a:extLst>
            </p:cNvPr>
            <p:cNvSpPr/>
            <p:nvPr/>
          </p:nvSpPr>
          <p:spPr>
            <a:xfrm>
              <a:off x="4405725" y="4311375"/>
              <a:ext cx="169625" cy="101575"/>
            </a:xfrm>
            <a:custGeom>
              <a:avLst/>
              <a:gdLst/>
              <a:ahLst/>
              <a:cxnLst/>
              <a:rect l="l" t="t" r="r" b="b"/>
              <a:pathLst>
                <a:path w="6785" h="4063" extrusionOk="0">
                  <a:moveTo>
                    <a:pt x="4782" y="0"/>
                  </a:moveTo>
                  <a:lnTo>
                    <a:pt x="1" y="1293"/>
                  </a:lnTo>
                  <a:lnTo>
                    <a:pt x="1869" y="4063"/>
                  </a:lnTo>
                  <a:lnTo>
                    <a:pt x="6785" y="2717"/>
                  </a:lnTo>
                  <a:lnTo>
                    <a:pt x="4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13;p36">
              <a:extLst>
                <a:ext uri="{FF2B5EF4-FFF2-40B4-BE49-F238E27FC236}">
                  <a16:creationId xmlns:a16="http://schemas.microsoft.com/office/drawing/2014/main" id="{9437B347-426A-5F3B-225E-484D404F437D}"/>
                </a:ext>
              </a:extLst>
            </p:cNvPr>
            <p:cNvSpPr/>
            <p:nvPr/>
          </p:nvSpPr>
          <p:spPr>
            <a:xfrm>
              <a:off x="4090900" y="3856225"/>
              <a:ext cx="129900" cy="67400"/>
            </a:xfrm>
            <a:custGeom>
              <a:avLst/>
              <a:gdLst/>
              <a:ahLst/>
              <a:cxnLst/>
              <a:rect l="l" t="t" r="r" b="b"/>
              <a:pathLst>
                <a:path w="5196" h="2696" extrusionOk="0">
                  <a:moveTo>
                    <a:pt x="3950" y="0"/>
                  </a:moveTo>
                  <a:lnTo>
                    <a:pt x="1" y="876"/>
                  </a:lnTo>
                  <a:lnTo>
                    <a:pt x="1229" y="2696"/>
                  </a:lnTo>
                  <a:lnTo>
                    <a:pt x="5195" y="1686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14;p36">
              <a:extLst>
                <a:ext uri="{FF2B5EF4-FFF2-40B4-BE49-F238E27FC236}">
                  <a16:creationId xmlns:a16="http://schemas.microsoft.com/office/drawing/2014/main" id="{34879DB0-301B-4900-12C8-07FCAF4E2D49}"/>
                </a:ext>
              </a:extLst>
            </p:cNvPr>
            <p:cNvSpPr/>
            <p:nvPr/>
          </p:nvSpPr>
          <p:spPr>
            <a:xfrm>
              <a:off x="4281625" y="4130000"/>
              <a:ext cx="172450" cy="114225"/>
            </a:xfrm>
            <a:custGeom>
              <a:avLst/>
              <a:gdLst/>
              <a:ahLst/>
              <a:cxnLst/>
              <a:rect l="l" t="t" r="r" b="b"/>
              <a:pathLst>
                <a:path w="6898" h="4569" extrusionOk="0">
                  <a:moveTo>
                    <a:pt x="4394" y="1"/>
                  </a:moveTo>
                  <a:lnTo>
                    <a:pt x="1" y="1211"/>
                  </a:lnTo>
                  <a:lnTo>
                    <a:pt x="2269" y="4569"/>
                  </a:lnTo>
                  <a:lnTo>
                    <a:pt x="6898" y="3389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15;p36">
              <a:extLst>
                <a:ext uri="{FF2B5EF4-FFF2-40B4-BE49-F238E27FC236}">
                  <a16:creationId xmlns:a16="http://schemas.microsoft.com/office/drawing/2014/main" id="{2FD32620-40D7-187B-2C1E-81ADF9910B64}"/>
                </a:ext>
              </a:extLst>
            </p:cNvPr>
            <p:cNvSpPr/>
            <p:nvPr/>
          </p:nvSpPr>
          <p:spPr>
            <a:xfrm>
              <a:off x="4482250" y="4199575"/>
              <a:ext cx="150700" cy="92650"/>
            </a:xfrm>
            <a:custGeom>
              <a:avLst/>
              <a:gdLst/>
              <a:ahLst/>
              <a:cxnLst/>
              <a:rect l="l" t="t" r="r" b="b"/>
              <a:pathLst>
                <a:path w="6028" h="3706" extrusionOk="0">
                  <a:moveTo>
                    <a:pt x="3968" y="0"/>
                  </a:moveTo>
                  <a:lnTo>
                    <a:pt x="1" y="1010"/>
                  </a:lnTo>
                  <a:lnTo>
                    <a:pt x="1986" y="3706"/>
                  </a:lnTo>
                  <a:lnTo>
                    <a:pt x="6027" y="2613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16;p36">
              <a:extLst>
                <a:ext uri="{FF2B5EF4-FFF2-40B4-BE49-F238E27FC236}">
                  <a16:creationId xmlns:a16="http://schemas.microsoft.com/office/drawing/2014/main" id="{41AE6C48-C3CC-4B5E-7754-861FCC1D6C1B}"/>
                </a:ext>
              </a:extLst>
            </p:cNvPr>
            <p:cNvSpPr/>
            <p:nvPr/>
          </p:nvSpPr>
          <p:spPr>
            <a:xfrm>
              <a:off x="4348350" y="4229300"/>
              <a:ext cx="166250" cy="99825"/>
            </a:xfrm>
            <a:custGeom>
              <a:avLst/>
              <a:gdLst/>
              <a:ahLst/>
              <a:cxnLst/>
              <a:rect l="l" t="t" r="r" b="b"/>
              <a:pathLst>
                <a:path w="6650" h="3993" extrusionOk="0">
                  <a:moveTo>
                    <a:pt x="4656" y="0"/>
                  </a:moveTo>
                  <a:lnTo>
                    <a:pt x="1" y="1184"/>
                  </a:lnTo>
                  <a:lnTo>
                    <a:pt x="1895" y="3993"/>
                  </a:lnTo>
                  <a:lnTo>
                    <a:pt x="6650" y="2704"/>
                  </a:lnTo>
                  <a:lnTo>
                    <a:pt x="46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17;p36">
              <a:extLst>
                <a:ext uri="{FF2B5EF4-FFF2-40B4-BE49-F238E27FC236}">
                  <a16:creationId xmlns:a16="http://schemas.microsoft.com/office/drawing/2014/main" id="{A9064A7B-E5A1-E7AE-D901-FA4311F99567}"/>
                </a:ext>
              </a:extLst>
            </p:cNvPr>
            <p:cNvSpPr/>
            <p:nvPr/>
          </p:nvSpPr>
          <p:spPr>
            <a:xfrm>
              <a:off x="3978775" y="3882025"/>
              <a:ext cx="125650" cy="70250"/>
            </a:xfrm>
            <a:custGeom>
              <a:avLst/>
              <a:gdLst/>
              <a:ahLst/>
              <a:cxnLst/>
              <a:rect l="l" t="t" r="r" b="b"/>
              <a:pathLst>
                <a:path w="5026" h="2810" extrusionOk="0">
                  <a:moveTo>
                    <a:pt x="3780" y="0"/>
                  </a:moveTo>
                  <a:lnTo>
                    <a:pt x="1" y="832"/>
                  </a:lnTo>
                  <a:lnTo>
                    <a:pt x="1224" y="2809"/>
                  </a:lnTo>
                  <a:lnTo>
                    <a:pt x="5026" y="1838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18;p36">
              <a:extLst>
                <a:ext uri="{FF2B5EF4-FFF2-40B4-BE49-F238E27FC236}">
                  <a16:creationId xmlns:a16="http://schemas.microsoft.com/office/drawing/2014/main" id="{478C949E-FC40-9103-AD93-82C0BBBD3249}"/>
                </a:ext>
              </a:extLst>
            </p:cNvPr>
            <p:cNvSpPr/>
            <p:nvPr/>
          </p:nvSpPr>
          <p:spPr>
            <a:xfrm>
              <a:off x="4228075" y="4052400"/>
              <a:ext cx="152850" cy="93300"/>
            </a:xfrm>
            <a:custGeom>
              <a:avLst/>
              <a:gdLst/>
              <a:ahLst/>
              <a:cxnLst/>
              <a:rect l="l" t="t" r="r" b="b"/>
              <a:pathLst>
                <a:path w="6114" h="3732" extrusionOk="0">
                  <a:moveTo>
                    <a:pt x="4250" y="0"/>
                  </a:moveTo>
                  <a:lnTo>
                    <a:pt x="0" y="1150"/>
                  </a:lnTo>
                  <a:lnTo>
                    <a:pt x="1746" y="3732"/>
                  </a:lnTo>
                  <a:lnTo>
                    <a:pt x="6114" y="2526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19;p36">
              <a:extLst>
                <a:ext uri="{FF2B5EF4-FFF2-40B4-BE49-F238E27FC236}">
                  <a16:creationId xmlns:a16="http://schemas.microsoft.com/office/drawing/2014/main" id="{DCE29A5A-D282-12AD-2D4A-E337C8AE52BF}"/>
                </a:ext>
              </a:extLst>
            </p:cNvPr>
            <p:cNvSpPr/>
            <p:nvPr/>
          </p:nvSpPr>
          <p:spPr>
            <a:xfrm>
              <a:off x="4131625" y="3912950"/>
              <a:ext cx="137400" cy="77850"/>
            </a:xfrm>
            <a:custGeom>
              <a:avLst/>
              <a:gdLst/>
              <a:ahLst/>
              <a:cxnLst/>
              <a:rect l="l" t="t" r="r" b="b"/>
              <a:pathLst>
                <a:path w="5496" h="3114" extrusionOk="0">
                  <a:moveTo>
                    <a:pt x="3993" y="0"/>
                  </a:moveTo>
                  <a:lnTo>
                    <a:pt x="0" y="1015"/>
                  </a:lnTo>
                  <a:lnTo>
                    <a:pt x="1415" y="3114"/>
                  </a:lnTo>
                  <a:lnTo>
                    <a:pt x="5495" y="2034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0;p36">
              <a:extLst>
                <a:ext uri="{FF2B5EF4-FFF2-40B4-BE49-F238E27FC236}">
                  <a16:creationId xmlns:a16="http://schemas.microsoft.com/office/drawing/2014/main" id="{2C91D904-ECAF-6BBD-E03A-6C9FDF8869CE}"/>
                </a:ext>
              </a:extLst>
            </p:cNvPr>
            <p:cNvSpPr/>
            <p:nvPr/>
          </p:nvSpPr>
          <p:spPr>
            <a:xfrm>
              <a:off x="3773675" y="4000675"/>
              <a:ext cx="143725" cy="85600"/>
            </a:xfrm>
            <a:custGeom>
              <a:avLst/>
              <a:gdLst/>
              <a:ahLst/>
              <a:cxnLst/>
              <a:rect l="l" t="t" r="r" b="b"/>
              <a:pathLst>
                <a:path w="5749" h="3424" extrusionOk="0">
                  <a:moveTo>
                    <a:pt x="4512" y="1"/>
                  </a:moveTo>
                  <a:lnTo>
                    <a:pt x="1" y="1150"/>
                  </a:lnTo>
                  <a:lnTo>
                    <a:pt x="1259" y="3423"/>
                  </a:lnTo>
                  <a:lnTo>
                    <a:pt x="5749" y="2239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21;p36">
              <a:extLst>
                <a:ext uri="{FF2B5EF4-FFF2-40B4-BE49-F238E27FC236}">
                  <a16:creationId xmlns:a16="http://schemas.microsoft.com/office/drawing/2014/main" id="{6D3B9238-5564-E923-6884-80AD7826F32F}"/>
                </a:ext>
              </a:extLst>
            </p:cNvPr>
            <p:cNvSpPr/>
            <p:nvPr/>
          </p:nvSpPr>
          <p:spPr>
            <a:xfrm>
              <a:off x="3720550" y="4105850"/>
              <a:ext cx="112275" cy="85700"/>
            </a:xfrm>
            <a:custGeom>
              <a:avLst/>
              <a:gdLst/>
              <a:ahLst/>
              <a:cxnLst/>
              <a:rect l="l" t="t" r="r" b="b"/>
              <a:pathLst>
                <a:path w="4491" h="3428" extrusionOk="0">
                  <a:moveTo>
                    <a:pt x="3053" y="0"/>
                  </a:moveTo>
                  <a:lnTo>
                    <a:pt x="1" y="806"/>
                  </a:lnTo>
                  <a:lnTo>
                    <a:pt x="1390" y="3427"/>
                  </a:lnTo>
                  <a:lnTo>
                    <a:pt x="4490" y="2591"/>
                  </a:lnTo>
                  <a:lnTo>
                    <a:pt x="3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22;p36">
              <a:extLst>
                <a:ext uri="{FF2B5EF4-FFF2-40B4-BE49-F238E27FC236}">
                  <a16:creationId xmlns:a16="http://schemas.microsoft.com/office/drawing/2014/main" id="{C56AC4DF-7D9F-6BF9-3507-44D026249BB3}"/>
                </a:ext>
              </a:extLst>
            </p:cNvPr>
            <p:cNvSpPr/>
            <p:nvPr/>
          </p:nvSpPr>
          <p:spPr>
            <a:xfrm>
              <a:off x="3945250" y="3829775"/>
              <a:ext cx="118025" cy="58050"/>
            </a:xfrm>
            <a:custGeom>
              <a:avLst/>
              <a:gdLst/>
              <a:ahLst/>
              <a:cxnLst/>
              <a:rect l="l" t="t" r="r" b="b"/>
              <a:pathLst>
                <a:path w="4721" h="2322" extrusionOk="0">
                  <a:moveTo>
                    <a:pt x="3710" y="0"/>
                  </a:moveTo>
                  <a:lnTo>
                    <a:pt x="0" y="762"/>
                  </a:lnTo>
                  <a:lnTo>
                    <a:pt x="967" y="2321"/>
                  </a:lnTo>
                  <a:lnTo>
                    <a:pt x="4721" y="149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23;p36">
              <a:extLst>
                <a:ext uri="{FF2B5EF4-FFF2-40B4-BE49-F238E27FC236}">
                  <a16:creationId xmlns:a16="http://schemas.microsoft.com/office/drawing/2014/main" id="{03BA2F1D-C2B5-5F42-9C84-9196FCEE69FE}"/>
                </a:ext>
              </a:extLst>
            </p:cNvPr>
            <p:cNvSpPr/>
            <p:nvPr/>
          </p:nvSpPr>
          <p:spPr>
            <a:xfrm>
              <a:off x="3733525" y="3931775"/>
              <a:ext cx="144575" cy="82550"/>
            </a:xfrm>
            <a:custGeom>
              <a:avLst/>
              <a:gdLst/>
              <a:ahLst/>
              <a:cxnLst/>
              <a:rect l="l" t="t" r="r" b="b"/>
              <a:pathLst>
                <a:path w="5783" h="3302" extrusionOk="0">
                  <a:moveTo>
                    <a:pt x="4590" y="0"/>
                  </a:moveTo>
                  <a:lnTo>
                    <a:pt x="0" y="1011"/>
                  </a:lnTo>
                  <a:lnTo>
                    <a:pt x="1272" y="3301"/>
                  </a:lnTo>
                  <a:lnTo>
                    <a:pt x="5783" y="2152"/>
                  </a:lnTo>
                  <a:lnTo>
                    <a:pt x="45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24;p36">
              <a:extLst>
                <a:ext uri="{FF2B5EF4-FFF2-40B4-BE49-F238E27FC236}">
                  <a16:creationId xmlns:a16="http://schemas.microsoft.com/office/drawing/2014/main" id="{3BEA0526-0392-0D3E-3B0C-674E97F36E17}"/>
                </a:ext>
              </a:extLst>
            </p:cNvPr>
            <p:cNvSpPr/>
            <p:nvPr/>
          </p:nvSpPr>
          <p:spPr>
            <a:xfrm>
              <a:off x="3834000" y="3852300"/>
              <a:ext cx="118125" cy="60450"/>
            </a:xfrm>
            <a:custGeom>
              <a:avLst/>
              <a:gdLst/>
              <a:ahLst/>
              <a:cxnLst/>
              <a:rect l="l" t="t" r="r" b="b"/>
              <a:pathLst>
                <a:path w="4725" h="2418" extrusionOk="0">
                  <a:moveTo>
                    <a:pt x="3754" y="1"/>
                  </a:moveTo>
                  <a:lnTo>
                    <a:pt x="0" y="767"/>
                  </a:lnTo>
                  <a:lnTo>
                    <a:pt x="915" y="2417"/>
                  </a:lnTo>
                  <a:lnTo>
                    <a:pt x="4725" y="1573"/>
                  </a:lnTo>
                  <a:lnTo>
                    <a:pt x="37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25;p36">
              <a:extLst>
                <a:ext uri="{FF2B5EF4-FFF2-40B4-BE49-F238E27FC236}">
                  <a16:creationId xmlns:a16="http://schemas.microsoft.com/office/drawing/2014/main" id="{1C027276-DEF3-A145-C6A9-7A1F3B966858}"/>
                </a:ext>
              </a:extLst>
            </p:cNvPr>
            <p:cNvSpPr/>
            <p:nvPr/>
          </p:nvSpPr>
          <p:spPr>
            <a:xfrm>
              <a:off x="3641950" y="3960850"/>
              <a:ext cx="106500" cy="76750"/>
            </a:xfrm>
            <a:custGeom>
              <a:avLst/>
              <a:gdLst/>
              <a:ahLst/>
              <a:cxnLst/>
              <a:rect l="l" t="t" r="r" b="b"/>
              <a:pathLst>
                <a:path w="4260" h="3070" extrusionOk="0">
                  <a:moveTo>
                    <a:pt x="2984" y="0"/>
                  </a:moveTo>
                  <a:lnTo>
                    <a:pt x="1" y="662"/>
                  </a:lnTo>
                  <a:lnTo>
                    <a:pt x="1272" y="3070"/>
                  </a:lnTo>
                  <a:lnTo>
                    <a:pt x="4260" y="2308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26;p36">
              <a:extLst>
                <a:ext uri="{FF2B5EF4-FFF2-40B4-BE49-F238E27FC236}">
                  <a16:creationId xmlns:a16="http://schemas.microsoft.com/office/drawing/2014/main" id="{6223416A-5E9F-BE34-629F-2B6E8B34DB03}"/>
                </a:ext>
              </a:extLst>
            </p:cNvPr>
            <p:cNvSpPr/>
            <p:nvPr/>
          </p:nvSpPr>
          <p:spPr>
            <a:xfrm>
              <a:off x="3701175" y="3875050"/>
              <a:ext cx="138600" cy="66775"/>
            </a:xfrm>
            <a:custGeom>
              <a:avLst/>
              <a:gdLst/>
              <a:ahLst/>
              <a:cxnLst/>
              <a:rect l="l" t="t" r="r" b="b"/>
              <a:pathLst>
                <a:path w="5544" h="2671" extrusionOk="0">
                  <a:moveTo>
                    <a:pt x="4625" y="1"/>
                  </a:moveTo>
                  <a:lnTo>
                    <a:pt x="1" y="946"/>
                  </a:lnTo>
                  <a:lnTo>
                    <a:pt x="959" y="2670"/>
                  </a:lnTo>
                  <a:lnTo>
                    <a:pt x="5544" y="1655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27;p36">
              <a:extLst>
                <a:ext uri="{FF2B5EF4-FFF2-40B4-BE49-F238E27FC236}">
                  <a16:creationId xmlns:a16="http://schemas.microsoft.com/office/drawing/2014/main" id="{275694E7-5D53-EE76-BEF2-EAF9E39C4148}"/>
                </a:ext>
              </a:extLst>
            </p:cNvPr>
            <p:cNvSpPr/>
            <p:nvPr/>
          </p:nvSpPr>
          <p:spPr>
            <a:xfrm>
              <a:off x="4061300" y="4009925"/>
              <a:ext cx="139800" cy="88550"/>
            </a:xfrm>
            <a:custGeom>
              <a:avLst/>
              <a:gdLst/>
              <a:ahLst/>
              <a:cxnLst/>
              <a:rect l="l" t="t" r="r" b="b"/>
              <a:pathLst>
                <a:path w="5592" h="3542" extrusionOk="0">
                  <a:moveTo>
                    <a:pt x="3941" y="1"/>
                  </a:moveTo>
                  <a:lnTo>
                    <a:pt x="0" y="1042"/>
                  </a:lnTo>
                  <a:lnTo>
                    <a:pt x="1546" y="3541"/>
                  </a:lnTo>
                  <a:lnTo>
                    <a:pt x="5591" y="2444"/>
                  </a:lnTo>
                  <a:lnTo>
                    <a:pt x="3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28;p36">
              <a:extLst>
                <a:ext uri="{FF2B5EF4-FFF2-40B4-BE49-F238E27FC236}">
                  <a16:creationId xmlns:a16="http://schemas.microsoft.com/office/drawing/2014/main" id="{FC489A86-22D8-90AC-4068-8C92819DFA86}"/>
                </a:ext>
              </a:extLst>
            </p:cNvPr>
            <p:cNvSpPr/>
            <p:nvPr/>
          </p:nvSpPr>
          <p:spPr>
            <a:xfrm>
              <a:off x="4159150" y="4164950"/>
              <a:ext cx="162025" cy="111825"/>
            </a:xfrm>
            <a:custGeom>
              <a:avLst/>
              <a:gdLst/>
              <a:ahLst/>
              <a:cxnLst/>
              <a:rect l="l" t="t" r="r" b="b"/>
              <a:pathLst>
                <a:path w="6481" h="4473" extrusionOk="0">
                  <a:moveTo>
                    <a:pt x="4220" y="1"/>
                  </a:moveTo>
                  <a:lnTo>
                    <a:pt x="1" y="1163"/>
                  </a:lnTo>
                  <a:lnTo>
                    <a:pt x="2052" y="4473"/>
                  </a:lnTo>
                  <a:lnTo>
                    <a:pt x="6480" y="3345"/>
                  </a:lnTo>
                  <a:lnTo>
                    <a:pt x="42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29;p36">
              <a:extLst>
                <a:ext uri="{FF2B5EF4-FFF2-40B4-BE49-F238E27FC236}">
                  <a16:creationId xmlns:a16="http://schemas.microsoft.com/office/drawing/2014/main" id="{AD7F3719-EC32-C178-AADF-C202363BD372}"/>
                </a:ext>
              </a:extLst>
            </p:cNvPr>
            <p:cNvSpPr/>
            <p:nvPr/>
          </p:nvSpPr>
          <p:spPr>
            <a:xfrm>
              <a:off x="3865225" y="3906725"/>
              <a:ext cx="127075" cy="74600"/>
            </a:xfrm>
            <a:custGeom>
              <a:avLst/>
              <a:gdLst/>
              <a:ahLst/>
              <a:cxnLst/>
              <a:rect l="l" t="t" r="r" b="b"/>
              <a:pathLst>
                <a:path w="5083" h="2984" extrusionOk="0">
                  <a:moveTo>
                    <a:pt x="3850" y="1"/>
                  </a:moveTo>
                  <a:lnTo>
                    <a:pt x="1" y="850"/>
                  </a:lnTo>
                  <a:lnTo>
                    <a:pt x="1185" y="2984"/>
                  </a:lnTo>
                  <a:lnTo>
                    <a:pt x="5082" y="1991"/>
                  </a:lnTo>
                  <a:lnTo>
                    <a:pt x="38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30;p36">
              <a:extLst>
                <a:ext uri="{FF2B5EF4-FFF2-40B4-BE49-F238E27FC236}">
                  <a16:creationId xmlns:a16="http://schemas.microsoft.com/office/drawing/2014/main" id="{E7F60F36-1C61-52A7-DC4B-399A70CF2D22}"/>
                </a:ext>
              </a:extLst>
            </p:cNvPr>
            <p:cNvSpPr/>
            <p:nvPr/>
          </p:nvSpPr>
          <p:spPr>
            <a:xfrm>
              <a:off x="3807875" y="4269025"/>
              <a:ext cx="123125" cy="99625"/>
            </a:xfrm>
            <a:custGeom>
              <a:avLst/>
              <a:gdLst/>
              <a:ahLst/>
              <a:cxnLst/>
              <a:rect l="l" t="t" r="r" b="b"/>
              <a:pathLst>
                <a:path w="4925" h="3985" extrusionOk="0">
                  <a:moveTo>
                    <a:pt x="3179" y="0"/>
                  </a:moveTo>
                  <a:lnTo>
                    <a:pt x="0" y="876"/>
                  </a:lnTo>
                  <a:lnTo>
                    <a:pt x="1650" y="3985"/>
                  </a:lnTo>
                  <a:lnTo>
                    <a:pt x="4925" y="3153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31;p36">
              <a:extLst>
                <a:ext uri="{FF2B5EF4-FFF2-40B4-BE49-F238E27FC236}">
                  <a16:creationId xmlns:a16="http://schemas.microsoft.com/office/drawing/2014/main" id="{8A83FBA4-F1F8-260D-26C5-E885F295991B}"/>
                </a:ext>
              </a:extLst>
            </p:cNvPr>
            <p:cNvSpPr/>
            <p:nvPr/>
          </p:nvSpPr>
          <p:spPr>
            <a:xfrm>
              <a:off x="4109075" y="4085700"/>
              <a:ext cx="145675" cy="93525"/>
            </a:xfrm>
            <a:custGeom>
              <a:avLst/>
              <a:gdLst/>
              <a:ahLst/>
              <a:cxnLst/>
              <a:rect l="l" t="t" r="r" b="b"/>
              <a:pathLst>
                <a:path w="5827" h="3741" extrusionOk="0">
                  <a:moveTo>
                    <a:pt x="4077" y="1"/>
                  </a:moveTo>
                  <a:lnTo>
                    <a:pt x="1" y="1102"/>
                  </a:lnTo>
                  <a:lnTo>
                    <a:pt x="1638" y="3741"/>
                  </a:lnTo>
                  <a:lnTo>
                    <a:pt x="5827" y="2587"/>
                  </a:lnTo>
                  <a:lnTo>
                    <a:pt x="4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32;p36">
              <a:extLst>
                <a:ext uri="{FF2B5EF4-FFF2-40B4-BE49-F238E27FC236}">
                  <a16:creationId xmlns:a16="http://schemas.microsoft.com/office/drawing/2014/main" id="{E2D8E695-64FA-E5FD-F8D0-2E5D805E4A31}"/>
                </a:ext>
              </a:extLst>
            </p:cNvPr>
            <p:cNvSpPr/>
            <p:nvPr/>
          </p:nvSpPr>
          <p:spPr>
            <a:xfrm>
              <a:off x="3903225" y="3971400"/>
              <a:ext cx="131975" cy="80900"/>
            </a:xfrm>
            <a:custGeom>
              <a:avLst/>
              <a:gdLst/>
              <a:ahLst/>
              <a:cxnLst/>
              <a:rect l="l" t="t" r="r" b="b"/>
              <a:pathLst>
                <a:path w="5279" h="3236" extrusionOk="0">
                  <a:moveTo>
                    <a:pt x="3933" y="0"/>
                  </a:moveTo>
                  <a:lnTo>
                    <a:pt x="1" y="1002"/>
                  </a:lnTo>
                  <a:lnTo>
                    <a:pt x="1237" y="3236"/>
                  </a:lnTo>
                  <a:lnTo>
                    <a:pt x="5278" y="2169"/>
                  </a:lnTo>
                  <a:lnTo>
                    <a:pt x="3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33;p36">
              <a:extLst>
                <a:ext uri="{FF2B5EF4-FFF2-40B4-BE49-F238E27FC236}">
                  <a16:creationId xmlns:a16="http://schemas.microsoft.com/office/drawing/2014/main" id="{B27AA2FC-490D-A953-BD63-8B6F11C029A7}"/>
                </a:ext>
              </a:extLst>
            </p:cNvPr>
            <p:cNvSpPr/>
            <p:nvPr/>
          </p:nvSpPr>
          <p:spPr>
            <a:xfrm>
              <a:off x="4107350" y="4602575"/>
              <a:ext cx="152975" cy="101150"/>
            </a:xfrm>
            <a:custGeom>
              <a:avLst/>
              <a:gdLst/>
              <a:ahLst/>
              <a:cxnLst/>
              <a:rect l="l" t="t" r="r" b="b"/>
              <a:pathLst>
                <a:path w="6119" h="4046" extrusionOk="0">
                  <a:moveTo>
                    <a:pt x="4498" y="0"/>
                  </a:moveTo>
                  <a:lnTo>
                    <a:pt x="0" y="1145"/>
                  </a:lnTo>
                  <a:lnTo>
                    <a:pt x="1607" y="4046"/>
                  </a:lnTo>
                  <a:lnTo>
                    <a:pt x="6118" y="2926"/>
                  </a:lnTo>
                  <a:lnTo>
                    <a:pt x="4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34;p36">
              <a:extLst>
                <a:ext uri="{FF2B5EF4-FFF2-40B4-BE49-F238E27FC236}">
                  <a16:creationId xmlns:a16="http://schemas.microsoft.com/office/drawing/2014/main" id="{55CC26F6-B6A5-C807-6A7D-1F6099873AE8}"/>
                </a:ext>
              </a:extLst>
            </p:cNvPr>
            <p:cNvSpPr/>
            <p:nvPr/>
          </p:nvSpPr>
          <p:spPr>
            <a:xfrm>
              <a:off x="3995425" y="3721250"/>
              <a:ext cx="146550" cy="89925"/>
            </a:xfrm>
            <a:custGeom>
              <a:avLst/>
              <a:gdLst/>
              <a:ahLst/>
              <a:cxnLst/>
              <a:rect l="l" t="t" r="r" b="b"/>
              <a:pathLst>
                <a:path w="5862" h="3597" extrusionOk="0">
                  <a:moveTo>
                    <a:pt x="3789" y="0"/>
                  </a:moveTo>
                  <a:lnTo>
                    <a:pt x="1" y="627"/>
                  </a:lnTo>
                  <a:lnTo>
                    <a:pt x="2008" y="3597"/>
                  </a:lnTo>
                  <a:lnTo>
                    <a:pt x="5862" y="2809"/>
                  </a:lnTo>
                  <a:lnTo>
                    <a:pt x="3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35;p36">
              <a:extLst>
                <a:ext uri="{FF2B5EF4-FFF2-40B4-BE49-F238E27FC236}">
                  <a16:creationId xmlns:a16="http://schemas.microsoft.com/office/drawing/2014/main" id="{E266ABEB-99BF-07F9-BB9C-07B555FDB973}"/>
                </a:ext>
              </a:extLst>
            </p:cNvPr>
            <p:cNvSpPr/>
            <p:nvPr/>
          </p:nvSpPr>
          <p:spPr>
            <a:xfrm>
              <a:off x="3643700" y="3775450"/>
              <a:ext cx="164625" cy="107900"/>
            </a:xfrm>
            <a:custGeom>
              <a:avLst/>
              <a:gdLst/>
              <a:ahLst/>
              <a:cxnLst/>
              <a:rect l="l" t="t" r="r" b="b"/>
              <a:pathLst>
                <a:path w="6585" h="4316" extrusionOk="0">
                  <a:moveTo>
                    <a:pt x="4721" y="1"/>
                  </a:moveTo>
                  <a:lnTo>
                    <a:pt x="1" y="780"/>
                  </a:lnTo>
                  <a:lnTo>
                    <a:pt x="1960" y="4316"/>
                  </a:lnTo>
                  <a:lnTo>
                    <a:pt x="6585" y="3371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36;p36">
              <a:extLst>
                <a:ext uri="{FF2B5EF4-FFF2-40B4-BE49-F238E27FC236}">
                  <a16:creationId xmlns:a16="http://schemas.microsoft.com/office/drawing/2014/main" id="{173DF3E2-36C7-CD7F-A13E-2B18D997BC06}"/>
                </a:ext>
              </a:extLst>
            </p:cNvPr>
            <p:cNvSpPr/>
            <p:nvPr/>
          </p:nvSpPr>
          <p:spPr>
            <a:xfrm>
              <a:off x="3813525" y="4071775"/>
              <a:ext cx="147750" cy="94400"/>
            </a:xfrm>
            <a:custGeom>
              <a:avLst/>
              <a:gdLst/>
              <a:ahLst/>
              <a:cxnLst/>
              <a:rect l="l" t="t" r="r" b="b"/>
              <a:pathLst>
                <a:path w="5910" h="3776" extrusionOk="0">
                  <a:moveTo>
                    <a:pt x="4490" y="0"/>
                  </a:moveTo>
                  <a:lnTo>
                    <a:pt x="1" y="1185"/>
                  </a:lnTo>
                  <a:lnTo>
                    <a:pt x="1437" y="3775"/>
                  </a:lnTo>
                  <a:lnTo>
                    <a:pt x="5909" y="2565"/>
                  </a:lnTo>
                  <a:lnTo>
                    <a:pt x="44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37;p36">
              <a:extLst>
                <a:ext uri="{FF2B5EF4-FFF2-40B4-BE49-F238E27FC236}">
                  <a16:creationId xmlns:a16="http://schemas.microsoft.com/office/drawing/2014/main" id="{E0C6CB2B-5186-4C19-ECAD-92A394334EBB}"/>
                </a:ext>
              </a:extLst>
            </p:cNvPr>
            <p:cNvSpPr/>
            <p:nvPr/>
          </p:nvSpPr>
          <p:spPr>
            <a:xfrm>
              <a:off x="4085575" y="4296025"/>
              <a:ext cx="162325" cy="105625"/>
            </a:xfrm>
            <a:custGeom>
              <a:avLst/>
              <a:gdLst/>
              <a:ahLst/>
              <a:cxnLst/>
              <a:rect l="l" t="t" r="r" b="b"/>
              <a:pathLst>
                <a:path w="6493" h="4225" extrusionOk="0">
                  <a:moveTo>
                    <a:pt x="4681" y="0"/>
                  </a:moveTo>
                  <a:lnTo>
                    <a:pt x="0" y="1189"/>
                  </a:lnTo>
                  <a:lnTo>
                    <a:pt x="1681" y="4224"/>
                  </a:lnTo>
                  <a:lnTo>
                    <a:pt x="6493" y="2922"/>
                  </a:lnTo>
                  <a:lnTo>
                    <a:pt x="4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38;p36">
              <a:extLst>
                <a:ext uri="{FF2B5EF4-FFF2-40B4-BE49-F238E27FC236}">
                  <a16:creationId xmlns:a16="http://schemas.microsoft.com/office/drawing/2014/main" id="{54B0B79A-1778-381C-FA49-6A8A3EC3BCE6}"/>
                </a:ext>
              </a:extLst>
            </p:cNvPr>
            <p:cNvSpPr/>
            <p:nvPr/>
          </p:nvSpPr>
          <p:spPr>
            <a:xfrm>
              <a:off x="4032000" y="4198700"/>
              <a:ext cx="161475" cy="111925"/>
            </a:xfrm>
            <a:custGeom>
              <a:avLst/>
              <a:gdLst/>
              <a:ahLst/>
              <a:cxnLst/>
              <a:rect l="l" t="t" r="r" b="b"/>
              <a:pathLst>
                <a:path w="6459" h="4477" extrusionOk="0">
                  <a:moveTo>
                    <a:pt x="4416" y="0"/>
                  </a:moveTo>
                  <a:lnTo>
                    <a:pt x="1" y="1215"/>
                  </a:lnTo>
                  <a:lnTo>
                    <a:pt x="1808" y="4477"/>
                  </a:lnTo>
                  <a:lnTo>
                    <a:pt x="6458" y="3297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39;p36">
              <a:extLst>
                <a:ext uri="{FF2B5EF4-FFF2-40B4-BE49-F238E27FC236}">
                  <a16:creationId xmlns:a16="http://schemas.microsoft.com/office/drawing/2014/main" id="{62779B1B-4AAC-FDDF-1DA3-647B8CB3D9A2}"/>
                </a:ext>
              </a:extLst>
            </p:cNvPr>
            <p:cNvSpPr/>
            <p:nvPr/>
          </p:nvSpPr>
          <p:spPr>
            <a:xfrm>
              <a:off x="4219675" y="4263250"/>
              <a:ext cx="159075" cy="101275"/>
            </a:xfrm>
            <a:custGeom>
              <a:avLst/>
              <a:gdLst/>
              <a:ahLst/>
              <a:cxnLst/>
              <a:rect l="l" t="t" r="r" b="b"/>
              <a:pathLst>
                <a:path w="6363" h="4051" extrusionOk="0">
                  <a:moveTo>
                    <a:pt x="4455" y="1"/>
                  </a:moveTo>
                  <a:lnTo>
                    <a:pt x="1" y="1137"/>
                  </a:lnTo>
                  <a:lnTo>
                    <a:pt x="1804" y="4050"/>
                  </a:lnTo>
                  <a:lnTo>
                    <a:pt x="6363" y="2818"/>
                  </a:lnTo>
                  <a:lnTo>
                    <a:pt x="4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40;p36">
              <a:extLst>
                <a:ext uri="{FF2B5EF4-FFF2-40B4-BE49-F238E27FC236}">
                  <a16:creationId xmlns:a16="http://schemas.microsoft.com/office/drawing/2014/main" id="{64713A83-D358-31A5-D2EF-FC5349622B72}"/>
                </a:ext>
              </a:extLst>
            </p:cNvPr>
            <p:cNvSpPr/>
            <p:nvPr/>
          </p:nvSpPr>
          <p:spPr>
            <a:xfrm>
              <a:off x="3942425" y="4040425"/>
              <a:ext cx="140675" cy="91025"/>
            </a:xfrm>
            <a:custGeom>
              <a:avLst/>
              <a:gdLst/>
              <a:ahLst/>
              <a:cxnLst/>
              <a:rect l="l" t="t" r="r" b="b"/>
              <a:pathLst>
                <a:path w="5627" h="3641" extrusionOk="0">
                  <a:moveTo>
                    <a:pt x="4076" y="0"/>
                  </a:moveTo>
                  <a:lnTo>
                    <a:pt x="0" y="1076"/>
                  </a:lnTo>
                  <a:lnTo>
                    <a:pt x="1420" y="3640"/>
                  </a:lnTo>
                  <a:lnTo>
                    <a:pt x="5626" y="2504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41;p36">
              <a:extLst>
                <a:ext uri="{FF2B5EF4-FFF2-40B4-BE49-F238E27FC236}">
                  <a16:creationId xmlns:a16="http://schemas.microsoft.com/office/drawing/2014/main" id="{AC326023-D53E-58DC-71B0-A6E0AF9B4CD9}"/>
                </a:ext>
              </a:extLst>
            </p:cNvPr>
            <p:cNvSpPr/>
            <p:nvPr/>
          </p:nvSpPr>
          <p:spPr>
            <a:xfrm>
              <a:off x="4018625" y="3942775"/>
              <a:ext cx="131300" cy="78400"/>
            </a:xfrm>
            <a:custGeom>
              <a:avLst/>
              <a:gdLst/>
              <a:ahLst/>
              <a:cxnLst/>
              <a:rect l="l" t="t" r="r" b="b"/>
              <a:pathLst>
                <a:path w="5252" h="3136" extrusionOk="0">
                  <a:moveTo>
                    <a:pt x="3828" y="0"/>
                  </a:moveTo>
                  <a:lnTo>
                    <a:pt x="0" y="971"/>
                  </a:lnTo>
                  <a:lnTo>
                    <a:pt x="1337" y="3135"/>
                  </a:lnTo>
                  <a:lnTo>
                    <a:pt x="5252" y="2099"/>
                  </a:lnTo>
                  <a:lnTo>
                    <a:pt x="38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42;p36">
              <a:extLst>
                <a:ext uri="{FF2B5EF4-FFF2-40B4-BE49-F238E27FC236}">
                  <a16:creationId xmlns:a16="http://schemas.microsoft.com/office/drawing/2014/main" id="{976A6C38-0B36-D233-6D91-D933BE84389A}"/>
                </a:ext>
              </a:extLst>
            </p:cNvPr>
            <p:cNvSpPr/>
            <p:nvPr/>
          </p:nvSpPr>
          <p:spPr>
            <a:xfrm>
              <a:off x="3986275" y="4117825"/>
              <a:ext cx="146900" cy="96250"/>
            </a:xfrm>
            <a:custGeom>
              <a:avLst/>
              <a:gdLst/>
              <a:ahLst/>
              <a:cxnLst/>
              <a:rect l="l" t="t" r="r" b="b"/>
              <a:pathLst>
                <a:path w="5876" h="3850" extrusionOk="0">
                  <a:moveTo>
                    <a:pt x="4242" y="0"/>
                  </a:moveTo>
                  <a:lnTo>
                    <a:pt x="1" y="1145"/>
                  </a:lnTo>
                  <a:lnTo>
                    <a:pt x="1499" y="3849"/>
                  </a:lnTo>
                  <a:lnTo>
                    <a:pt x="5875" y="2643"/>
                  </a:lnTo>
                  <a:lnTo>
                    <a:pt x="4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43;p36">
              <a:extLst>
                <a:ext uri="{FF2B5EF4-FFF2-40B4-BE49-F238E27FC236}">
                  <a16:creationId xmlns:a16="http://schemas.microsoft.com/office/drawing/2014/main" id="{E97627EE-316E-82BF-FA64-4B7CE5F3C41A}"/>
                </a:ext>
              </a:extLst>
            </p:cNvPr>
            <p:cNvSpPr/>
            <p:nvPr/>
          </p:nvSpPr>
          <p:spPr>
            <a:xfrm>
              <a:off x="4274000" y="4348375"/>
              <a:ext cx="161350" cy="101500"/>
            </a:xfrm>
            <a:custGeom>
              <a:avLst/>
              <a:gdLst/>
              <a:ahLst/>
              <a:cxnLst/>
              <a:rect l="l" t="t" r="r" b="b"/>
              <a:pathLst>
                <a:path w="6454" h="4060" extrusionOk="0">
                  <a:moveTo>
                    <a:pt x="4586" y="1"/>
                  </a:moveTo>
                  <a:lnTo>
                    <a:pt x="1" y="1242"/>
                  </a:lnTo>
                  <a:lnTo>
                    <a:pt x="1747" y="4059"/>
                  </a:lnTo>
                  <a:lnTo>
                    <a:pt x="6454" y="2770"/>
                  </a:lnTo>
                  <a:lnTo>
                    <a:pt x="45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44;p36">
              <a:extLst>
                <a:ext uri="{FF2B5EF4-FFF2-40B4-BE49-F238E27FC236}">
                  <a16:creationId xmlns:a16="http://schemas.microsoft.com/office/drawing/2014/main" id="{191C983B-604A-63FA-83CA-D2B3CD8D50CD}"/>
                </a:ext>
              </a:extLst>
            </p:cNvPr>
            <p:cNvSpPr/>
            <p:nvPr/>
          </p:nvSpPr>
          <p:spPr>
            <a:xfrm>
              <a:off x="4184200" y="4469225"/>
              <a:ext cx="175600" cy="114000"/>
            </a:xfrm>
            <a:custGeom>
              <a:avLst/>
              <a:gdLst/>
              <a:ahLst/>
              <a:cxnLst/>
              <a:rect l="l" t="t" r="r" b="b"/>
              <a:pathLst>
                <a:path w="7024" h="4560" extrusionOk="0">
                  <a:moveTo>
                    <a:pt x="5034" y="0"/>
                  </a:moveTo>
                  <a:lnTo>
                    <a:pt x="0" y="1380"/>
                  </a:lnTo>
                  <a:lnTo>
                    <a:pt x="1760" y="4559"/>
                  </a:lnTo>
                  <a:lnTo>
                    <a:pt x="7024" y="3214"/>
                  </a:lnTo>
                  <a:lnTo>
                    <a:pt x="5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45;p36">
              <a:extLst>
                <a:ext uri="{FF2B5EF4-FFF2-40B4-BE49-F238E27FC236}">
                  <a16:creationId xmlns:a16="http://schemas.microsoft.com/office/drawing/2014/main" id="{F77C6E04-F843-6372-6850-D6569564C46D}"/>
                </a:ext>
              </a:extLst>
            </p:cNvPr>
            <p:cNvSpPr/>
            <p:nvPr/>
          </p:nvSpPr>
          <p:spPr>
            <a:xfrm>
              <a:off x="3857175" y="4362975"/>
              <a:ext cx="125425" cy="100500"/>
            </a:xfrm>
            <a:custGeom>
              <a:avLst/>
              <a:gdLst/>
              <a:ahLst/>
              <a:cxnLst/>
              <a:rect l="l" t="t" r="r" b="b"/>
              <a:pathLst>
                <a:path w="5017" h="4020" extrusionOk="0">
                  <a:moveTo>
                    <a:pt x="3288" y="0"/>
                  </a:moveTo>
                  <a:lnTo>
                    <a:pt x="1" y="836"/>
                  </a:lnTo>
                  <a:lnTo>
                    <a:pt x="1686" y="4019"/>
                  </a:lnTo>
                  <a:lnTo>
                    <a:pt x="5017" y="3118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46;p36">
              <a:extLst>
                <a:ext uri="{FF2B5EF4-FFF2-40B4-BE49-F238E27FC236}">
                  <a16:creationId xmlns:a16="http://schemas.microsoft.com/office/drawing/2014/main" id="{77CEA617-067A-A1C8-608D-2364EF194EA7}"/>
                </a:ext>
              </a:extLst>
            </p:cNvPr>
            <p:cNvSpPr/>
            <p:nvPr/>
          </p:nvSpPr>
          <p:spPr>
            <a:xfrm>
              <a:off x="3763350" y="4185625"/>
              <a:ext cx="115625" cy="90175"/>
            </a:xfrm>
            <a:custGeom>
              <a:avLst/>
              <a:gdLst/>
              <a:ahLst/>
              <a:cxnLst/>
              <a:rect l="l" t="t" r="r" b="b"/>
              <a:pathLst>
                <a:path w="4625" h="3607" extrusionOk="0">
                  <a:moveTo>
                    <a:pt x="3114" y="1"/>
                  </a:moveTo>
                  <a:lnTo>
                    <a:pt x="0" y="846"/>
                  </a:lnTo>
                  <a:lnTo>
                    <a:pt x="1463" y="3606"/>
                  </a:lnTo>
                  <a:lnTo>
                    <a:pt x="4625" y="2731"/>
                  </a:lnTo>
                  <a:lnTo>
                    <a:pt x="31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47;p36">
              <a:extLst>
                <a:ext uri="{FF2B5EF4-FFF2-40B4-BE49-F238E27FC236}">
                  <a16:creationId xmlns:a16="http://schemas.microsoft.com/office/drawing/2014/main" id="{CDCEC2FA-5828-7BBE-4C72-CCCFD9E12BEE}"/>
                </a:ext>
              </a:extLst>
            </p:cNvPr>
            <p:cNvSpPr/>
            <p:nvPr/>
          </p:nvSpPr>
          <p:spPr>
            <a:xfrm>
              <a:off x="4056075" y="4508175"/>
              <a:ext cx="155350" cy="107925"/>
            </a:xfrm>
            <a:custGeom>
              <a:avLst/>
              <a:gdLst/>
              <a:ahLst/>
              <a:cxnLst/>
              <a:rect l="l" t="t" r="r" b="b"/>
              <a:pathLst>
                <a:path w="6214" h="4317" extrusionOk="0">
                  <a:moveTo>
                    <a:pt x="4459" y="1"/>
                  </a:moveTo>
                  <a:lnTo>
                    <a:pt x="0" y="1225"/>
                  </a:lnTo>
                  <a:lnTo>
                    <a:pt x="1716" y="4316"/>
                  </a:lnTo>
                  <a:lnTo>
                    <a:pt x="6214" y="3171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48;p36">
              <a:extLst>
                <a:ext uri="{FF2B5EF4-FFF2-40B4-BE49-F238E27FC236}">
                  <a16:creationId xmlns:a16="http://schemas.microsoft.com/office/drawing/2014/main" id="{372FDACC-7B5A-A8BC-B60B-C9EA80B6A3C8}"/>
                </a:ext>
              </a:extLst>
            </p:cNvPr>
            <p:cNvSpPr/>
            <p:nvPr/>
          </p:nvSpPr>
          <p:spPr>
            <a:xfrm>
              <a:off x="3857825" y="4150900"/>
              <a:ext cx="149275" cy="98450"/>
            </a:xfrm>
            <a:custGeom>
              <a:avLst/>
              <a:gdLst/>
              <a:ahLst/>
              <a:cxnLst/>
              <a:rect l="l" t="t" r="r" b="b"/>
              <a:pathLst>
                <a:path w="5971" h="3938" extrusionOk="0">
                  <a:moveTo>
                    <a:pt x="4473" y="1"/>
                  </a:moveTo>
                  <a:lnTo>
                    <a:pt x="1" y="1211"/>
                  </a:lnTo>
                  <a:lnTo>
                    <a:pt x="1512" y="3937"/>
                  </a:lnTo>
                  <a:lnTo>
                    <a:pt x="5971" y="2709"/>
                  </a:lnTo>
                  <a:lnTo>
                    <a:pt x="44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49;p36">
              <a:extLst>
                <a:ext uri="{FF2B5EF4-FFF2-40B4-BE49-F238E27FC236}">
                  <a16:creationId xmlns:a16="http://schemas.microsoft.com/office/drawing/2014/main" id="{50F65511-D53D-B773-704B-F1EA6C4A4DC2}"/>
                </a:ext>
              </a:extLst>
            </p:cNvPr>
            <p:cNvSpPr/>
            <p:nvPr/>
          </p:nvSpPr>
          <p:spPr>
            <a:xfrm>
              <a:off x="4055750" y="3806375"/>
              <a:ext cx="123025" cy="56850"/>
            </a:xfrm>
            <a:custGeom>
              <a:avLst/>
              <a:gdLst/>
              <a:ahLst/>
              <a:cxnLst/>
              <a:rect l="l" t="t" r="r" b="b"/>
              <a:pathLst>
                <a:path w="4921" h="2274" extrusionOk="0">
                  <a:moveTo>
                    <a:pt x="3884" y="0"/>
                  </a:moveTo>
                  <a:lnTo>
                    <a:pt x="0" y="793"/>
                  </a:lnTo>
                  <a:lnTo>
                    <a:pt x="1002" y="2273"/>
                  </a:lnTo>
                  <a:lnTo>
                    <a:pt x="4921" y="1407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50;p36">
              <a:extLst>
                <a:ext uri="{FF2B5EF4-FFF2-40B4-BE49-F238E27FC236}">
                  <a16:creationId xmlns:a16="http://schemas.microsoft.com/office/drawing/2014/main" id="{F2D1CC5E-4B78-A62B-1952-6F73D0BF7CE8}"/>
                </a:ext>
              </a:extLst>
            </p:cNvPr>
            <p:cNvSpPr/>
            <p:nvPr/>
          </p:nvSpPr>
          <p:spPr>
            <a:xfrm>
              <a:off x="3610075" y="3902175"/>
              <a:ext cx="98000" cy="59875"/>
            </a:xfrm>
            <a:custGeom>
              <a:avLst/>
              <a:gdLst/>
              <a:ahLst/>
              <a:cxnLst/>
              <a:rect l="l" t="t" r="r" b="b"/>
              <a:pathLst>
                <a:path w="3920" h="2395" extrusionOk="0">
                  <a:moveTo>
                    <a:pt x="2957" y="0"/>
                  </a:moveTo>
                  <a:lnTo>
                    <a:pt x="0" y="605"/>
                  </a:lnTo>
                  <a:lnTo>
                    <a:pt x="949" y="2395"/>
                  </a:lnTo>
                  <a:lnTo>
                    <a:pt x="3919" y="1737"/>
                  </a:lnTo>
                  <a:lnTo>
                    <a:pt x="29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51;p36">
              <a:extLst>
                <a:ext uri="{FF2B5EF4-FFF2-40B4-BE49-F238E27FC236}">
                  <a16:creationId xmlns:a16="http://schemas.microsoft.com/office/drawing/2014/main" id="{A5DD61DA-8E7B-3D86-9E90-FC7407E1F675}"/>
                </a:ext>
              </a:extLst>
            </p:cNvPr>
            <p:cNvSpPr/>
            <p:nvPr/>
          </p:nvSpPr>
          <p:spPr>
            <a:xfrm>
              <a:off x="3887000" y="3739850"/>
              <a:ext cx="140900" cy="93750"/>
            </a:xfrm>
            <a:custGeom>
              <a:avLst/>
              <a:gdLst/>
              <a:ahLst/>
              <a:cxnLst/>
              <a:rect l="l" t="t" r="r" b="b"/>
              <a:pathLst>
                <a:path w="5636" h="3750" extrusionOk="0">
                  <a:moveTo>
                    <a:pt x="3611" y="1"/>
                  </a:moveTo>
                  <a:lnTo>
                    <a:pt x="1" y="597"/>
                  </a:lnTo>
                  <a:lnTo>
                    <a:pt x="1956" y="3750"/>
                  </a:lnTo>
                  <a:lnTo>
                    <a:pt x="5635" y="3001"/>
                  </a:lnTo>
                  <a:lnTo>
                    <a:pt x="361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52;p36">
              <a:extLst>
                <a:ext uri="{FF2B5EF4-FFF2-40B4-BE49-F238E27FC236}">
                  <a16:creationId xmlns:a16="http://schemas.microsoft.com/office/drawing/2014/main" id="{DE8D3B5B-91F4-0F6C-143D-3748A238FBEB}"/>
                </a:ext>
              </a:extLst>
            </p:cNvPr>
            <p:cNvSpPr/>
            <p:nvPr/>
          </p:nvSpPr>
          <p:spPr>
            <a:xfrm>
              <a:off x="3779225" y="3757700"/>
              <a:ext cx="139150" cy="98550"/>
            </a:xfrm>
            <a:custGeom>
              <a:avLst/>
              <a:gdLst/>
              <a:ahLst/>
              <a:cxnLst/>
              <a:rect l="l" t="t" r="r" b="b"/>
              <a:pathLst>
                <a:path w="5566" h="3942" extrusionOk="0">
                  <a:moveTo>
                    <a:pt x="3598" y="1"/>
                  </a:moveTo>
                  <a:lnTo>
                    <a:pt x="1" y="597"/>
                  </a:lnTo>
                  <a:lnTo>
                    <a:pt x="1852" y="3941"/>
                  </a:lnTo>
                  <a:lnTo>
                    <a:pt x="5566" y="3179"/>
                  </a:lnTo>
                  <a:lnTo>
                    <a:pt x="35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53;p36">
              <a:extLst>
                <a:ext uri="{FF2B5EF4-FFF2-40B4-BE49-F238E27FC236}">
                  <a16:creationId xmlns:a16="http://schemas.microsoft.com/office/drawing/2014/main" id="{7612105C-4B3F-7812-A5D7-36D66A0CE679}"/>
                </a:ext>
              </a:extLst>
            </p:cNvPr>
            <p:cNvSpPr/>
            <p:nvPr/>
          </p:nvSpPr>
          <p:spPr>
            <a:xfrm>
              <a:off x="3681800" y="4033675"/>
              <a:ext cx="106700" cy="77100"/>
            </a:xfrm>
            <a:custGeom>
              <a:avLst/>
              <a:gdLst/>
              <a:ahLst/>
              <a:cxnLst/>
              <a:rect l="l" t="t" r="r" b="b"/>
              <a:pathLst>
                <a:path w="4268" h="3084" extrusionOk="0">
                  <a:moveTo>
                    <a:pt x="3005" y="0"/>
                  </a:moveTo>
                  <a:lnTo>
                    <a:pt x="1" y="767"/>
                  </a:lnTo>
                  <a:lnTo>
                    <a:pt x="1229" y="3083"/>
                  </a:lnTo>
                  <a:lnTo>
                    <a:pt x="4268" y="2282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54;p36">
              <a:extLst>
                <a:ext uri="{FF2B5EF4-FFF2-40B4-BE49-F238E27FC236}">
                  <a16:creationId xmlns:a16="http://schemas.microsoft.com/office/drawing/2014/main" id="{8AB78D9F-58E0-1EE6-0087-E2D00778357E}"/>
                </a:ext>
              </a:extLst>
            </p:cNvPr>
            <p:cNvSpPr/>
            <p:nvPr/>
          </p:nvSpPr>
          <p:spPr>
            <a:xfrm>
              <a:off x="4108650" y="3704700"/>
              <a:ext cx="134475" cy="83175"/>
            </a:xfrm>
            <a:custGeom>
              <a:avLst/>
              <a:gdLst/>
              <a:ahLst/>
              <a:cxnLst/>
              <a:rect l="l" t="t" r="r" b="b"/>
              <a:pathLst>
                <a:path w="5379" h="3327" extrusionOk="0">
                  <a:moveTo>
                    <a:pt x="3288" y="0"/>
                  </a:moveTo>
                  <a:lnTo>
                    <a:pt x="0" y="540"/>
                  </a:lnTo>
                  <a:lnTo>
                    <a:pt x="2056" y="3327"/>
                  </a:lnTo>
                  <a:lnTo>
                    <a:pt x="5378" y="2648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55;p36">
              <a:extLst>
                <a:ext uri="{FF2B5EF4-FFF2-40B4-BE49-F238E27FC236}">
                  <a16:creationId xmlns:a16="http://schemas.microsoft.com/office/drawing/2014/main" id="{D871F74D-5759-F76E-5E02-043E4242ADCD}"/>
                </a:ext>
              </a:extLst>
            </p:cNvPr>
            <p:cNvSpPr/>
            <p:nvPr/>
          </p:nvSpPr>
          <p:spPr>
            <a:xfrm>
              <a:off x="3553250" y="3797875"/>
              <a:ext cx="122275" cy="103975"/>
            </a:xfrm>
            <a:custGeom>
              <a:avLst/>
              <a:gdLst/>
              <a:ahLst/>
              <a:cxnLst/>
              <a:rect l="l" t="t" r="r" b="b"/>
              <a:pathLst>
                <a:path w="4891" h="4159" extrusionOk="0">
                  <a:moveTo>
                    <a:pt x="2918" y="1"/>
                  </a:moveTo>
                  <a:lnTo>
                    <a:pt x="0" y="479"/>
                  </a:lnTo>
                  <a:lnTo>
                    <a:pt x="1947" y="4159"/>
                  </a:lnTo>
                  <a:lnTo>
                    <a:pt x="4890" y="3558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56;p36">
              <a:extLst>
                <a:ext uri="{FF2B5EF4-FFF2-40B4-BE49-F238E27FC236}">
                  <a16:creationId xmlns:a16="http://schemas.microsoft.com/office/drawing/2014/main" id="{8209485E-10A0-21C0-91D8-813F5F0E62E1}"/>
                </a:ext>
              </a:extLst>
            </p:cNvPr>
            <p:cNvSpPr/>
            <p:nvPr/>
          </p:nvSpPr>
          <p:spPr>
            <a:xfrm>
              <a:off x="4002300" y="4635550"/>
              <a:ext cx="128350" cy="94625"/>
            </a:xfrm>
            <a:custGeom>
              <a:avLst/>
              <a:gdLst/>
              <a:ahLst/>
              <a:cxnLst/>
              <a:rect l="l" t="t" r="r" b="b"/>
              <a:pathLst>
                <a:path w="5134" h="3785" extrusionOk="0">
                  <a:moveTo>
                    <a:pt x="3532" y="1"/>
                  </a:moveTo>
                  <a:lnTo>
                    <a:pt x="0" y="898"/>
                  </a:lnTo>
                  <a:lnTo>
                    <a:pt x="1524" y="3785"/>
                  </a:lnTo>
                  <a:lnTo>
                    <a:pt x="5134" y="289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57;p36">
              <a:extLst>
                <a:ext uri="{FF2B5EF4-FFF2-40B4-BE49-F238E27FC236}">
                  <a16:creationId xmlns:a16="http://schemas.microsoft.com/office/drawing/2014/main" id="{EDB69BD3-D863-BCF4-5BA3-25D38891AC33}"/>
                </a:ext>
              </a:extLst>
            </p:cNvPr>
            <p:cNvSpPr/>
            <p:nvPr/>
          </p:nvSpPr>
          <p:spPr>
            <a:xfrm>
              <a:off x="4386025" y="4528425"/>
              <a:ext cx="173875" cy="105075"/>
            </a:xfrm>
            <a:custGeom>
              <a:avLst/>
              <a:gdLst/>
              <a:ahLst/>
              <a:cxnLst/>
              <a:rect l="l" t="t" r="r" b="b"/>
              <a:pathLst>
                <a:path w="6955" h="4203" extrusionOk="0">
                  <a:moveTo>
                    <a:pt x="4973" y="1"/>
                  </a:moveTo>
                  <a:lnTo>
                    <a:pt x="0" y="1268"/>
                  </a:lnTo>
                  <a:lnTo>
                    <a:pt x="1816" y="4203"/>
                  </a:lnTo>
                  <a:lnTo>
                    <a:pt x="6954" y="2931"/>
                  </a:lnTo>
                  <a:lnTo>
                    <a:pt x="4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58;p36">
              <a:extLst>
                <a:ext uri="{FF2B5EF4-FFF2-40B4-BE49-F238E27FC236}">
                  <a16:creationId xmlns:a16="http://schemas.microsoft.com/office/drawing/2014/main" id="{0109B376-E8EE-390C-13CD-920A8096FBA5}"/>
                </a:ext>
              </a:extLst>
            </p:cNvPr>
            <p:cNvSpPr/>
            <p:nvPr/>
          </p:nvSpPr>
          <p:spPr>
            <a:xfrm>
              <a:off x="4236550" y="4564475"/>
              <a:ext cx="177800" cy="107125"/>
            </a:xfrm>
            <a:custGeom>
              <a:avLst/>
              <a:gdLst/>
              <a:ahLst/>
              <a:cxnLst/>
              <a:rect l="l" t="t" r="r" b="b"/>
              <a:pathLst>
                <a:path w="7112" h="4285" extrusionOk="0">
                  <a:moveTo>
                    <a:pt x="5300" y="0"/>
                  </a:moveTo>
                  <a:lnTo>
                    <a:pt x="1" y="1354"/>
                  </a:lnTo>
                  <a:lnTo>
                    <a:pt x="1625" y="4285"/>
                  </a:lnTo>
                  <a:lnTo>
                    <a:pt x="7112" y="2931"/>
                  </a:lnTo>
                  <a:lnTo>
                    <a:pt x="5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59;p36">
              <a:extLst>
                <a:ext uri="{FF2B5EF4-FFF2-40B4-BE49-F238E27FC236}">
                  <a16:creationId xmlns:a16="http://schemas.microsoft.com/office/drawing/2014/main" id="{53DA377E-A295-D660-F006-9893E1D5CF6B}"/>
                </a:ext>
              </a:extLst>
            </p:cNvPr>
            <p:cNvSpPr/>
            <p:nvPr/>
          </p:nvSpPr>
          <p:spPr>
            <a:xfrm>
              <a:off x="4527650" y="4490875"/>
              <a:ext cx="184100" cy="106600"/>
            </a:xfrm>
            <a:custGeom>
              <a:avLst/>
              <a:gdLst/>
              <a:ahLst/>
              <a:cxnLst/>
              <a:rect l="l" t="t" r="r" b="b"/>
              <a:pathLst>
                <a:path w="7364" h="4264" extrusionOk="0">
                  <a:moveTo>
                    <a:pt x="5200" y="1"/>
                  </a:moveTo>
                  <a:lnTo>
                    <a:pt x="1" y="1329"/>
                  </a:lnTo>
                  <a:lnTo>
                    <a:pt x="1982" y="4264"/>
                  </a:lnTo>
                  <a:lnTo>
                    <a:pt x="7364" y="29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60;p36">
              <a:extLst>
                <a:ext uri="{FF2B5EF4-FFF2-40B4-BE49-F238E27FC236}">
                  <a16:creationId xmlns:a16="http://schemas.microsoft.com/office/drawing/2014/main" id="{CF12FD05-FC24-1D5A-9BE8-2B2764145D37}"/>
                </a:ext>
              </a:extLst>
            </p:cNvPr>
            <p:cNvSpPr/>
            <p:nvPr/>
          </p:nvSpPr>
          <p:spPr>
            <a:xfrm>
              <a:off x="4675150" y="4458325"/>
              <a:ext cx="168225" cy="101600"/>
            </a:xfrm>
            <a:custGeom>
              <a:avLst/>
              <a:gdLst/>
              <a:ahLst/>
              <a:cxnLst/>
              <a:rect l="l" t="t" r="r" b="b"/>
              <a:pathLst>
                <a:path w="6729" h="4064" extrusionOk="0">
                  <a:moveTo>
                    <a:pt x="4416" y="1"/>
                  </a:moveTo>
                  <a:lnTo>
                    <a:pt x="1" y="1124"/>
                  </a:lnTo>
                  <a:lnTo>
                    <a:pt x="2165" y="4063"/>
                  </a:lnTo>
                  <a:lnTo>
                    <a:pt x="6728" y="2931"/>
                  </a:lnTo>
                  <a:lnTo>
                    <a:pt x="44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61;p36">
              <a:extLst>
                <a:ext uri="{FF2B5EF4-FFF2-40B4-BE49-F238E27FC236}">
                  <a16:creationId xmlns:a16="http://schemas.microsoft.com/office/drawing/2014/main" id="{7147E89C-7EB9-93FB-95A2-269CC81E2302}"/>
                </a:ext>
              </a:extLst>
            </p:cNvPr>
            <p:cNvSpPr/>
            <p:nvPr/>
          </p:nvSpPr>
          <p:spPr>
            <a:xfrm>
              <a:off x="3953950" y="4543350"/>
              <a:ext cx="128275" cy="99525"/>
            </a:xfrm>
            <a:custGeom>
              <a:avLst/>
              <a:gdLst/>
              <a:ahLst/>
              <a:cxnLst/>
              <a:rect l="l" t="t" r="r" b="b"/>
              <a:pathLst>
                <a:path w="5131" h="3981" extrusionOk="0">
                  <a:moveTo>
                    <a:pt x="3419" y="0"/>
                  </a:moveTo>
                  <a:lnTo>
                    <a:pt x="1" y="937"/>
                  </a:lnTo>
                  <a:lnTo>
                    <a:pt x="1612" y="3980"/>
                  </a:lnTo>
                  <a:lnTo>
                    <a:pt x="5130" y="3083"/>
                  </a:lnTo>
                  <a:lnTo>
                    <a:pt x="3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62;p36">
              <a:extLst>
                <a:ext uri="{FF2B5EF4-FFF2-40B4-BE49-F238E27FC236}">
                  <a16:creationId xmlns:a16="http://schemas.microsoft.com/office/drawing/2014/main" id="{1B13042E-501E-6C40-9601-EB5902EA0801}"/>
                </a:ext>
              </a:extLst>
            </p:cNvPr>
            <p:cNvSpPr/>
            <p:nvPr/>
          </p:nvSpPr>
          <p:spPr>
            <a:xfrm>
              <a:off x="4135975" y="4383975"/>
              <a:ext cx="164825" cy="104650"/>
            </a:xfrm>
            <a:custGeom>
              <a:avLst/>
              <a:gdLst/>
              <a:ahLst/>
              <a:cxnLst/>
              <a:rect l="l" t="t" r="r" b="b"/>
              <a:pathLst>
                <a:path w="6593" h="4186" extrusionOk="0">
                  <a:moveTo>
                    <a:pt x="4847" y="1"/>
                  </a:moveTo>
                  <a:lnTo>
                    <a:pt x="0" y="1311"/>
                  </a:lnTo>
                  <a:lnTo>
                    <a:pt x="1594" y="4185"/>
                  </a:lnTo>
                  <a:lnTo>
                    <a:pt x="6593" y="2818"/>
                  </a:lnTo>
                  <a:lnTo>
                    <a:pt x="48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63;p36">
              <a:extLst>
                <a:ext uri="{FF2B5EF4-FFF2-40B4-BE49-F238E27FC236}">
                  <a16:creationId xmlns:a16="http://schemas.microsoft.com/office/drawing/2014/main" id="{B01319F9-815D-6FB7-E349-7A8262FC1F7E}"/>
                </a:ext>
              </a:extLst>
            </p:cNvPr>
            <p:cNvSpPr/>
            <p:nvPr/>
          </p:nvSpPr>
          <p:spPr>
            <a:xfrm>
              <a:off x="4326800" y="4432200"/>
              <a:ext cx="173650" cy="113025"/>
            </a:xfrm>
            <a:custGeom>
              <a:avLst/>
              <a:gdLst/>
              <a:ahLst/>
              <a:cxnLst/>
              <a:rect l="l" t="t" r="r" b="b"/>
              <a:pathLst>
                <a:path w="6946" h="4521" extrusionOk="0">
                  <a:moveTo>
                    <a:pt x="4738" y="1"/>
                  </a:moveTo>
                  <a:lnTo>
                    <a:pt x="1" y="1298"/>
                  </a:lnTo>
                  <a:lnTo>
                    <a:pt x="1999" y="4520"/>
                  </a:lnTo>
                  <a:lnTo>
                    <a:pt x="6946" y="3262"/>
                  </a:lnTo>
                  <a:lnTo>
                    <a:pt x="4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64;p36">
              <a:extLst>
                <a:ext uri="{FF2B5EF4-FFF2-40B4-BE49-F238E27FC236}">
                  <a16:creationId xmlns:a16="http://schemas.microsoft.com/office/drawing/2014/main" id="{39993C2F-1060-F675-591F-46A061459FCB}"/>
                </a:ext>
              </a:extLst>
            </p:cNvPr>
            <p:cNvSpPr/>
            <p:nvPr/>
          </p:nvSpPr>
          <p:spPr>
            <a:xfrm>
              <a:off x="4007625" y="4421200"/>
              <a:ext cx="151550" cy="102475"/>
            </a:xfrm>
            <a:custGeom>
              <a:avLst/>
              <a:gdLst/>
              <a:ahLst/>
              <a:cxnLst/>
              <a:rect l="l" t="t" r="r" b="b"/>
              <a:pathLst>
                <a:path w="6062" h="4099" extrusionOk="0">
                  <a:moveTo>
                    <a:pt x="4468" y="1"/>
                  </a:moveTo>
                  <a:lnTo>
                    <a:pt x="0" y="1211"/>
                  </a:lnTo>
                  <a:lnTo>
                    <a:pt x="1603" y="4098"/>
                  </a:lnTo>
                  <a:lnTo>
                    <a:pt x="6062" y="2879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65;p36">
              <a:extLst>
                <a:ext uri="{FF2B5EF4-FFF2-40B4-BE49-F238E27FC236}">
                  <a16:creationId xmlns:a16="http://schemas.microsoft.com/office/drawing/2014/main" id="{67575E4B-4E61-C662-7E2A-A2DEB30D0CFB}"/>
                </a:ext>
              </a:extLst>
            </p:cNvPr>
            <p:cNvSpPr/>
            <p:nvPr/>
          </p:nvSpPr>
          <p:spPr>
            <a:xfrm>
              <a:off x="3907250" y="4455925"/>
              <a:ext cx="123800" cy="95625"/>
            </a:xfrm>
            <a:custGeom>
              <a:avLst/>
              <a:gdLst/>
              <a:ahLst/>
              <a:cxnLst/>
              <a:rect l="l" t="t" r="r" b="b"/>
              <a:pathLst>
                <a:path w="4952" h="3825" extrusionOk="0">
                  <a:moveTo>
                    <a:pt x="3349" y="1"/>
                  </a:moveTo>
                  <a:lnTo>
                    <a:pt x="1" y="907"/>
                  </a:lnTo>
                  <a:lnTo>
                    <a:pt x="1546" y="3824"/>
                  </a:lnTo>
                  <a:lnTo>
                    <a:pt x="4952" y="2892"/>
                  </a:lnTo>
                  <a:lnTo>
                    <a:pt x="3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6;p36">
              <a:extLst>
                <a:ext uri="{FF2B5EF4-FFF2-40B4-BE49-F238E27FC236}">
                  <a16:creationId xmlns:a16="http://schemas.microsoft.com/office/drawing/2014/main" id="{77A5F866-9BDB-5F51-EA4A-BB3ABDBCB051}"/>
                </a:ext>
              </a:extLst>
            </p:cNvPr>
            <p:cNvSpPr/>
            <p:nvPr/>
          </p:nvSpPr>
          <p:spPr>
            <a:xfrm>
              <a:off x="3904000" y="4233650"/>
              <a:ext cx="156450" cy="109975"/>
            </a:xfrm>
            <a:custGeom>
              <a:avLst/>
              <a:gdLst/>
              <a:ahLst/>
              <a:cxnLst/>
              <a:rect l="l" t="t" r="r" b="b"/>
              <a:pathLst>
                <a:path w="6258" h="4399" extrusionOk="0">
                  <a:moveTo>
                    <a:pt x="4459" y="0"/>
                  </a:moveTo>
                  <a:lnTo>
                    <a:pt x="0" y="1232"/>
                  </a:lnTo>
                  <a:lnTo>
                    <a:pt x="1755" y="4398"/>
                  </a:lnTo>
                  <a:lnTo>
                    <a:pt x="6257" y="3249"/>
                  </a:lnTo>
                  <a:lnTo>
                    <a:pt x="44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67;p36">
              <a:extLst>
                <a:ext uri="{FF2B5EF4-FFF2-40B4-BE49-F238E27FC236}">
                  <a16:creationId xmlns:a16="http://schemas.microsoft.com/office/drawing/2014/main" id="{CFE66760-E008-22F9-BA6D-14F586FFAEAF}"/>
                </a:ext>
              </a:extLst>
            </p:cNvPr>
            <p:cNvSpPr/>
            <p:nvPr/>
          </p:nvSpPr>
          <p:spPr>
            <a:xfrm>
              <a:off x="4462325" y="4393675"/>
              <a:ext cx="184650" cy="115625"/>
            </a:xfrm>
            <a:custGeom>
              <a:avLst/>
              <a:gdLst/>
              <a:ahLst/>
              <a:cxnLst/>
              <a:rect l="l" t="t" r="r" b="b"/>
              <a:pathLst>
                <a:path w="7386" h="4625" extrusionOk="0">
                  <a:moveTo>
                    <a:pt x="4947" y="0"/>
                  </a:moveTo>
                  <a:lnTo>
                    <a:pt x="1" y="1354"/>
                  </a:lnTo>
                  <a:lnTo>
                    <a:pt x="2213" y="4625"/>
                  </a:lnTo>
                  <a:lnTo>
                    <a:pt x="7386" y="3310"/>
                  </a:lnTo>
                  <a:lnTo>
                    <a:pt x="4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68;p36">
              <a:extLst>
                <a:ext uri="{FF2B5EF4-FFF2-40B4-BE49-F238E27FC236}">
                  <a16:creationId xmlns:a16="http://schemas.microsoft.com/office/drawing/2014/main" id="{2961F749-F30A-824F-8443-AF2ED92D6EA7}"/>
                </a:ext>
              </a:extLst>
            </p:cNvPr>
            <p:cNvSpPr/>
            <p:nvPr/>
          </p:nvSpPr>
          <p:spPr>
            <a:xfrm>
              <a:off x="3956250" y="4329975"/>
              <a:ext cx="154700" cy="106400"/>
            </a:xfrm>
            <a:custGeom>
              <a:avLst/>
              <a:gdLst/>
              <a:ahLst/>
              <a:cxnLst/>
              <a:rect l="l" t="t" r="r" b="b"/>
              <a:pathLst>
                <a:path w="6188" h="4256" extrusionOk="0">
                  <a:moveTo>
                    <a:pt x="4503" y="1"/>
                  </a:moveTo>
                  <a:lnTo>
                    <a:pt x="0" y="1150"/>
                  </a:lnTo>
                  <a:lnTo>
                    <a:pt x="1720" y="4255"/>
                  </a:lnTo>
                  <a:lnTo>
                    <a:pt x="6188" y="3049"/>
                  </a:lnTo>
                  <a:lnTo>
                    <a:pt x="4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69;p36">
              <a:extLst>
                <a:ext uri="{FF2B5EF4-FFF2-40B4-BE49-F238E27FC236}">
                  <a16:creationId xmlns:a16="http://schemas.microsoft.com/office/drawing/2014/main" id="{594EE1E3-27DC-A6DF-B865-8CD0EB30C96B}"/>
                </a:ext>
              </a:extLst>
            </p:cNvPr>
            <p:cNvSpPr/>
            <p:nvPr/>
          </p:nvSpPr>
          <p:spPr>
            <a:xfrm>
              <a:off x="4408775" y="4099425"/>
              <a:ext cx="161250" cy="110950"/>
            </a:xfrm>
            <a:custGeom>
              <a:avLst/>
              <a:gdLst/>
              <a:ahLst/>
              <a:cxnLst/>
              <a:rect l="l" t="t" r="r" b="b"/>
              <a:pathLst>
                <a:path w="6450" h="4438" extrusionOk="0">
                  <a:moveTo>
                    <a:pt x="3741" y="0"/>
                  </a:moveTo>
                  <a:lnTo>
                    <a:pt x="0" y="1032"/>
                  </a:lnTo>
                  <a:lnTo>
                    <a:pt x="2509" y="4437"/>
                  </a:lnTo>
                  <a:lnTo>
                    <a:pt x="6449" y="3431"/>
                  </a:lnTo>
                  <a:lnTo>
                    <a:pt x="3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70;p36">
              <a:extLst>
                <a:ext uri="{FF2B5EF4-FFF2-40B4-BE49-F238E27FC236}">
                  <a16:creationId xmlns:a16="http://schemas.microsoft.com/office/drawing/2014/main" id="{BCA7C47D-1D47-967D-A8BE-6F155A2E3669}"/>
                </a:ext>
              </a:extLst>
            </p:cNvPr>
            <p:cNvSpPr/>
            <p:nvPr/>
          </p:nvSpPr>
          <p:spPr>
            <a:xfrm>
              <a:off x="4248975" y="3886700"/>
              <a:ext cx="124550" cy="72525"/>
            </a:xfrm>
            <a:custGeom>
              <a:avLst/>
              <a:gdLst/>
              <a:ahLst/>
              <a:cxnLst/>
              <a:rect l="l" t="t" r="r" b="b"/>
              <a:pathLst>
                <a:path w="4982" h="2901" extrusionOk="0">
                  <a:moveTo>
                    <a:pt x="3418" y="1"/>
                  </a:moveTo>
                  <a:lnTo>
                    <a:pt x="0" y="872"/>
                  </a:lnTo>
                  <a:lnTo>
                    <a:pt x="1498" y="2901"/>
                  </a:lnTo>
                  <a:lnTo>
                    <a:pt x="4982" y="1982"/>
                  </a:lnTo>
                  <a:lnTo>
                    <a:pt x="3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71;p36">
              <a:extLst>
                <a:ext uri="{FF2B5EF4-FFF2-40B4-BE49-F238E27FC236}">
                  <a16:creationId xmlns:a16="http://schemas.microsoft.com/office/drawing/2014/main" id="{4E306CCB-2F50-7690-E504-325B1E43AEDC}"/>
                </a:ext>
              </a:extLst>
            </p:cNvPr>
            <p:cNvSpPr/>
            <p:nvPr/>
          </p:nvSpPr>
          <p:spPr>
            <a:xfrm>
              <a:off x="4207500" y="3833475"/>
              <a:ext cx="115625" cy="60450"/>
            </a:xfrm>
            <a:custGeom>
              <a:avLst/>
              <a:gdLst/>
              <a:ahLst/>
              <a:cxnLst/>
              <a:rect l="l" t="t" r="r" b="b"/>
              <a:pathLst>
                <a:path w="4625" h="2418" extrusionOk="0">
                  <a:moveTo>
                    <a:pt x="3401" y="0"/>
                  </a:moveTo>
                  <a:lnTo>
                    <a:pt x="0" y="754"/>
                  </a:lnTo>
                  <a:lnTo>
                    <a:pt x="1232" y="2417"/>
                  </a:lnTo>
                  <a:lnTo>
                    <a:pt x="4625" y="1555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72;p36">
              <a:extLst>
                <a:ext uri="{FF2B5EF4-FFF2-40B4-BE49-F238E27FC236}">
                  <a16:creationId xmlns:a16="http://schemas.microsoft.com/office/drawing/2014/main" id="{E764733D-8531-32E2-ECF8-B6389675A853}"/>
                </a:ext>
              </a:extLst>
            </p:cNvPr>
            <p:cNvSpPr/>
            <p:nvPr/>
          </p:nvSpPr>
          <p:spPr>
            <a:xfrm>
              <a:off x="4603300" y="4360250"/>
              <a:ext cx="170825" cy="111700"/>
            </a:xfrm>
            <a:custGeom>
              <a:avLst/>
              <a:gdLst/>
              <a:ahLst/>
              <a:cxnLst/>
              <a:rect l="l" t="t" r="r" b="b"/>
              <a:pathLst>
                <a:path w="6833" h="4468" extrusionOk="0">
                  <a:moveTo>
                    <a:pt x="4194" y="0"/>
                  </a:moveTo>
                  <a:lnTo>
                    <a:pt x="1" y="1150"/>
                  </a:lnTo>
                  <a:lnTo>
                    <a:pt x="2444" y="4468"/>
                  </a:lnTo>
                  <a:lnTo>
                    <a:pt x="6833" y="3349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73;p36">
              <a:extLst>
                <a:ext uri="{FF2B5EF4-FFF2-40B4-BE49-F238E27FC236}">
                  <a16:creationId xmlns:a16="http://schemas.microsoft.com/office/drawing/2014/main" id="{9D9B6541-8ADE-F054-66D2-A79CF36D9B40}"/>
                </a:ext>
              </a:extLst>
            </p:cNvPr>
            <p:cNvSpPr/>
            <p:nvPr/>
          </p:nvSpPr>
          <p:spPr>
            <a:xfrm>
              <a:off x="4297075" y="3950500"/>
              <a:ext cx="133925" cy="82750"/>
            </a:xfrm>
            <a:custGeom>
              <a:avLst/>
              <a:gdLst/>
              <a:ahLst/>
              <a:cxnLst/>
              <a:rect l="l" t="t" r="r" b="b"/>
              <a:pathLst>
                <a:path w="5357" h="3310" extrusionOk="0">
                  <a:moveTo>
                    <a:pt x="3511" y="0"/>
                  </a:moveTo>
                  <a:lnTo>
                    <a:pt x="1" y="928"/>
                  </a:lnTo>
                  <a:lnTo>
                    <a:pt x="1756" y="3310"/>
                  </a:lnTo>
                  <a:lnTo>
                    <a:pt x="5357" y="2339"/>
                  </a:lnTo>
                  <a:lnTo>
                    <a:pt x="3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74;p36">
              <a:extLst>
                <a:ext uri="{FF2B5EF4-FFF2-40B4-BE49-F238E27FC236}">
                  <a16:creationId xmlns:a16="http://schemas.microsoft.com/office/drawing/2014/main" id="{DD21688D-6300-6CD3-E8EC-D8E72EFCA389}"/>
                </a:ext>
              </a:extLst>
            </p:cNvPr>
            <p:cNvSpPr/>
            <p:nvPr/>
          </p:nvSpPr>
          <p:spPr>
            <a:xfrm>
              <a:off x="4542575" y="4279150"/>
              <a:ext cx="154375" cy="95375"/>
            </a:xfrm>
            <a:custGeom>
              <a:avLst/>
              <a:gdLst/>
              <a:ahLst/>
              <a:cxnLst/>
              <a:rect l="l" t="t" r="r" b="b"/>
              <a:pathLst>
                <a:path w="6175" h="3815" extrusionOk="0">
                  <a:moveTo>
                    <a:pt x="4063" y="0"/>
                  </a:moveTo>
                  <a:lnTo>
                    <a:pt x="0" y="1102"/>
                  </a:lnTo>
                  <a:lnTo>
                    <a:pt x="2003" y="3815"/>
                  </a:lnTo>
                  <a:lnTo>
                    <a:pt x="6175" y="2674"/>
                  </a:lnTo>
                  <a:lnTo>
                    <a:pt x="4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75;p36">
              <a:extLst>
                <a:ext uri="{FF2B5EF4-FFF2-40B4-BE49-F238E27FC236}">
                  <a16:creationId xmlns:a16="http://schemas.microsoft.com/office/drawing/2014/main" id="{1186891C-B284-AE88-2603-11057847BF21}"/>
                </a:ext>
              </a:extLst>
            </p:cNvPr>
            <p:cNvSpPr/>
            <p:nvPr/>
          </p:nvSpPr>
          <p:spPr>
            <a:xfrm>
              <a:off x="4170925" y="3785575"/>
              <a:ext cx="110075" cy="51950"/>
            </a:xfrm>
            <a:custGeom>
              <a:avLst/>
              <a:gdLst/>
              <a:ahLst/>
              <a:cxnLst/>
              <a:rect l="l" t="t" r="r" b="b"/>
              <a:pathLst>
                <a:path w="4403" h="2078" extrusionOk="0">
                  <a:moveTo>
                    <a:pt x="3349" y="0"/>
                  </a:moveTo>
                  <a:lnTo>
                    <a:pt x="0" y="684"/>
                  </a:lnTo>
                  <a:lnTo>
                    <a:pt x="1032" y="2078"/>
                  </a:lnTo>
                  <a:lnTo>
                    <a:pt x="4402" y="1333"/>
                  </a:lnTo>
                  <a:lnTo>
                    <a:pt x="3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76;p36">
              <a:extLst>
                <a:ext uri="{FF2B5EF4-FFF2-40B4-BE49-F238E27FC236}">
                  <a16:creationId xmlns:a16="http://schemas.microsoft.com/office/drawing/2014/main" id="{BCC28AD0-530B-141A-447B-30FDCC1FF1AA}"/>
                </a:ext>
              </a:extLst>
            </p:cNvPr>
            <p:cNvSpPr/>
            <p:nvPr/>
          </p:nvSpPr>
          <p:spPr>
            <a:xfrm>
              <a:off x="4351625" y="4023225"/>
              <a:ext cx="139475" cy="87550"/>
            </a:xfrm>
            <a:custGeom>
              <a:avLst/>
              <a:gdLst/>
              <a:ahLst/>
              <a:cxnLst/>
              <a:rect l="l" t="t" r="r" b="b"/>
              <a:pathLst>
                <a:path w="5579" h="3502" extrusionOk="0">
                  <a:moveTo>
                    <a:pt x="3623" y="0"/>
                  </a:moveTo>
                  <a:lnTo>
                    <a:pt x="0" y="980"/>
                  </a:lnTo>
                  <a:lnTo>
                    <a:pt x="1860" y="3501"/>
                  </a:lnTo>
                  <a:lnTo>
                    <a:pt x="5578" y="2478"/>
                  </a:lnTo>
                  <a:lnTo>
                    <a:pt x="36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77;p36">
              <a:extLst>
                <a:ext uri="{FF2B5EF4-FFF2-40B4-BE49-F238E27FC236}">
                  <a16:creationId xmlns:a16="http://schemas.microsoft.com/office/drawing/2014/main" id="{C75A7D7A-7B1E-32BA-A070-21D85A09C9E8}"/>
                </a:ext>
              </a:extLst>
            </p:cNvPr>
            <p:cNvSpPr/>
            <p:nvPr/>
          </p:nvSpPr>
          <p:spPr>
            <a:xfrm>
              <a:off x="4837900" y="3770125"/>
              <a:ext cx="708600" cy="563575"/>
            </a:xfrm>
            <a:custGeom>
              <a:avLst/>
              <a:gdLst/>
              <a:ahLst/>
              <a:cxnLst/>
              <a:rect l="l" t="t" r="r" b="b"/>
              <a:pathLst>
                <a:path w="28344" h="22543" extrusionOk="0">
                  <a:moveTo>
                    <a:pt x="12276" y="0"/>
                  </a:moveTo>
                  <a:lnTo>
                    <a:pt x="12276" y="6027"/>
                  </a:lnTo>
                  <a:cubicBezTo>
                    <a:pt x="11662" y="6619"/>
                    <a:pt x="10991" y="7141"/>
                    <a:pt x="10264" y="7590"/>
                  </a:cubicBezTo>
                  <a:cubicBezTo>
                    <a:pt x="9149" y="8256"/>
                    <a:pt x="1" y="9819"/>
                    <a:pt x="1" y="9819"/>
                  </a:cubicBezTo>
                  <a:lnTo>
                    <a:pt x="11605" y="22543"/>
                  </a:lnTo>
                  <a:cubicBezTo>
                    <a:pt x="11605" y="22543"/>
                    <a:pt x="22239" y="21385"/>
                    <a:pt x="25217" y="20531"/>
                  </a:cubicBezTo>
                  <a:cubicBezTo>
                    <a:pt x="28344" y="19638"/>
                    <a:pt x="27673" y="8260"/>
                    <a:pt x="27673" y="8260"/>
                  </a:cubicBezTo>
                  <a:lnTo>
                    <a:pt x="12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78;p36">
              <a:extLst>
                <a:ext uri="{FF2B5EF4-FFF2-40B4-BE49-F238E27FC236}">
                  <a16:creationId xmlns:a16="http://schemas.microsoft.com/office/drawing/2014/main" id="{6CCDC6E2-2C47-7BC9-0495-A367D41D0CA2}"/>
                </a:ext>
              </a:extLst>
            </p:cNvPr>
            <p:cNvSpPr/>
            <p:nvPr/>
          </p:nvSpPr>
          <p:spPr>
            <a:xfrm>
              <a:off x="4822000" y="3757625"/>
              <a:ext cx="724400" cy="588600"/>
            </a:xfrm>
            <a:custGeom>
              <a:avLst/>
              <a:gdLst/>
              <a:ahLst/>
              <a:cxnLst/>
              <a:rect l="l" t="t" r="r" b="b"/>
              <a:pathLst>
                <a:path w="28976" h="23544" extrusionOk="0">
                  <a:moveTo>
                    <a:pt x="13412" y="1341"/>
                  </a:moveTo>
                  <a:lnTo>
                    <a:pt x="27826" y="9065"/>
                  </a:lnTo>
                  <a:cubicBezTo>
                    <a:pt x="27856" y="9849"/>
                    <a:pt x="27934" y="12161"/>
                    <a:pt x="27756" y="14526"/>
                  </a:cubicBezTo>
                  <a:cubicBezTo>
                    <a:pt x="27490" y="18061"/>
                    <a:pt x="26746" y="20260"/>
                    <a:pt x="25718" y="20552"/>
                  </a:cubicBezTo>
                  <a:cubicBezTo>
                    <a:pt x="23062" y="21310"/>
                    <a:pt x="14066" y="22337"/>
                    <a:pt x="12437" y="22516"/>
                  </a:cubicBezTo>
                  <a:lnTo>
                    <a:pt x="1621" y="10659"/>
                  </a:lnTo>
                  <a:cubicBezTo>
                    <a:pt x="4050" y="10228"/>
                    <a:pt x="10173" y="9109"/>
                    <a:pt x="11161" y="8521"/>
                  </a:cubicBezTo>
                  <a:cubicBezTo>
                    <a:pt x="11919" y="8051"/>
                    <a:pt x="12624" y="7502"/>
                    <a:pt x="13264" y="6884"/>
                  </a:cubicBezTo>
                  <a:cubicBezTo>
                    <a:pt x="13356" y="6788"/>
                    <a:pt x="13408" y="6662"/>
                    <a:pt x="13412" y="6531"/>
                  </a:cubicBezTo>
                  <a:lnTo>
                    <a:pt x="13412" y="1341"/>
                  </a:lnTo>
                  <a:close/>
                  <a:moveTo>
                    <a:pt x="12909" y="0"/>
                  </a:moveTo>
                  <a:cubicBezTo>
                    <a:pt x="12648" y="0"/>
                    <a:pt x="12411" y="209"/>
                    <a:pt x="12411" y="500"/>
                  </a:cubicBezTo>
                  <a:lnTo>
                    <a:pt x="12411" y="6313"/>
                  </a:lnTo>
                  <a:cubicBezTo>
                    <a:pt x="11867" y="6818"/>
                    <a:pt x="11274" y="7271"/>
                    <a:pt x="10643" y="7659"/>
                  </a:cubicBezTo>
                  <a:cubicBezTo>
                    <a:pt x="9890" y="8112"/>
                    <a:pt x="4055" y="9231"/>
                    <a:pt x="554" y="9827"/>
                  </a:cubicBezTo>
                  <a:cubicBezTo>
                    <a:pt x="162" y="9893"/>
                    <a:pt x="1" y="10363"/>
                    <a:pt x="266" y="10659"/>
                  </a:cubicBezTo>
                  <a:lnTo>
                    <a:pt x="11871" y="23378"/>
                  </a:lnTo>
                  <a:cubicBezTo>
                    <a:pt x="11967" y="23483"/>
                    <a:pt x="12102" y="23544"/>
                    <a:pt x="12241" y="23544"/>
                  </a:cubicBezTo>
                  <a:cubicBezTo>
                    <a:pt x="12259" y="23539"/>
                    <a:pt x="12280" y="23539"/>
                    <a:pt x="12298" y="23535"/>
                  </a:cubicBezTo>
                  <a:cubicBezTo>
                    <a:pt x="12733" y="23487"/>
                    <a:pt x="23005" y="22364"/>
                    <a:pt x="25992" y="21510"/>
                  </a:cubicBezTo>
                  <a:cubicBezTo>
                    <a:pt x="27534" y="21075"/>
                    <a:pt x="28435" y="18810"/>
                    <a:pt x="28753" y="14600"/>
                  </a:cubicBezTo>
                  <a:cubicBezTo>
                    <a:pt x="28975" y="11643"/>
                    <a:pt x="28810" y="8760"/>
                    <a:pt x="28810" y="8730"/>
                  </a:cubicBezTo>
                  <a:cubicBezTo>
                    <a:pt x="28797" y="8556"/>
                    <a:pt x="28701" y="8399"/>
                    <a:pt x="28544" y="8321"/>
                  </a:cubicBezTo>
                  <a:lnTo>
                    <a:pt x="13147" y="60"/>
                  </a:lnTo>
                  <a:cubicBezTo>
                    <a:pt x="13069" y="19"/>
                    <a:pt x="12988" y="0"/>
                    <a:pt x="12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79;p36">
              <a:extLst>
                <a:ext uri="{FF2B5EF4-FFF2-40B4-BE49-F238E27FC236}">
                  <a16:creationId xmlns:a16="http://schemas.microsoft.com/office/drawing/2014/main" id="{CBE3388F-44D3-757D-99AB-61AC02DF4ADC}"/>
                </a:ext>
              </a:extLst>
            </p:cNvPr>
            <p:cNvSpPr/>
            <p:nvPr/>
          </p:nvSpPr>
          <p:spPr>
            <a:xfrm>
              <a:off x="5134000" y="3770125"/>
              <a:ext cx="411750" cy="511325"/>
            </a:xfrm>
            <a:custGeom>
              <a:avLst/>
              <a:gdLst/>
              <a:ahLst/>
              <a:cxnLst/>
              <a:rect l="l" t="t" r="r" b="b"/>
              <a:pathLst>
                <a:path w="16470" h="20453" extrusionOk="0">
                  <a:moveTo>
                    <a:pt x="432" y="0"/>
                  </a:moveTo>
                  <a:lnTo>
                    <a:pt x="432" y="6027"/>
                  </a:lnTo>
                  <a:cubicBezTo>
                    <a:pt x="432" y="6027"/>
                    <a:pt x="266" y="6188"/>
                    <a:pt x="1" y="6423"/>
                  </a:cubicBezTo>
                  <a:lnTo>
                    <a:pt x="13569" y="20453"/>
                  </a:lnTo>
                  <a:cubicBezTo>
                    <a:pt x="16469" y="19155"/>
                    <a:pt x="15829" y="8256"/>
                    <a:pt x="15829" y="8256"/>
                  </a:cubicBezTo>
                  <a:lnTo>
                    <a:pt x="4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80;p36">
              <a:extLst>
                <a:ext uri="{FF2B5EF4-FFF2-40B4-BE49-F238E27FC236}">
                  <a16:creationId xmlns:a16="http://schemas.microsoft.com/office/drawing/2014/main" id="{6E91EF36-E9FC-67DB-A21E-6CFCB6513D51}"/>
                </a:ext>
              </a:extLst>
            </p:cNvPr>
            <p:cNvSpPr/>
            <p:nvPr/>
          </p:nvSpPr>
          <p:spPr>
            <a:xfrm>
              <a:off x="5120075" y="3757625"/>
              <a:ext cx="426100" cy="536350"/>
            </a:xfrm>
            <a:custGeom>
              <a:avLst/>
              <a:gdLst/>
              <a:ahLst/>
              <a:cxnLst/>
              <a:rect l="l" t="t" r="r" b="b"/>
              <a:pathLst>
                <a:path w="17044" h="21454" extrusionOk="0">
                  <a:moveTo>
                    <a:pt x="1489" y="1341"/>
                  </a:moveTo>
                  <a:lnTo>
                    <a:pt x="15903" y="9065"/>
                  </a:lnTo>
                  <a:cubicBezTo>
                    <a:pt x="16099" y="12949"/>
                    <a:pt x="15798" y="18980"/>
                    <a:pt x="14204" y="20317"/>
                  </a:cubicBezTo>
                  <a:lnTo>
                    <a:pt x="1276" y="6945"/>
                  </a:lnTo>
                  <a:cubicBezTo>
                    <a:pt x="1315" y="6905"/>
                    <a:pt x="1337" y="6884"/>
                    <a:pt x="1337" y="6884"/>
                  </a:cubicBezTo>
                  <a:cubicBezTo>
                    <a:pt x="1433" y="6792"/>
                    <a:pt x="1489" y="6662"/>
                    <a:pt x="1489" y="6531"/>
                  </a:cubicBezTo>
                  <a:lnTo>
                    <a:pt x="1489" y="1341"/>
                  </a:lnTo>
                  <a:close/>
                  <a:moveTo>
                    <a:pt x="986" y="0"/>
                  </a:moveTo>
                  <a:cubicBezTo>
                    <a:pt x="725" y="0"/>
                    <a:pt x="488" y="209"/>
                    <a:pt x="488" y="500"/>
                  </a:cubicBezTo>
                  <a:lnTo>
                    <a:pt x="488" y="6309"/>
                  </a:lnTo>
                  <a:cubicBezTo>
                    <a:pt x="418" y="6374"/>
                    <a:pt x="331" y="6453"/>
                    <a:pt x="227" y="6544"/>
                  </a:cubicBezTo>
                  <a:cubicBezTo>
                    <a:pt x="13" y="6731"/>
                    <a:pt x="0" y="7062"/>
                    <a:pt x="196" y="7267"/>
                  </a:cubicBezTo>
                  <a:lnTo>
                    <a:pt x="13765" y="21301"/>
                  </a:lnTo>
                  <a:cubicBezTo>
                    <a:pt x="13860" y="21401"/>
                    <a:pt x="13987" y="21454"/>
                    <a:pt x="14126" y="21454"/>
                  </a:cubicBezTo>
                  <a:cubicBezTo>
                    <a:pt x="14196" y="21454"/>
                    <a:pt x="14265" y="21440"/>
                    <a:pt x="14326" y="21410"/>
                  </a:cubicBezTo>
                  <a:cubicBezTo>
                    <a:pt x="15733" y="20783"/>
                    <a:pt x="16556" y="18488"/>
                    <a:pt x="16843" y="14404"/>
                  </a:cubicBezTo>
                  <a:cubicBezTo>
                    <a:pt x="17043" y="11517"/>
                    <a:pt x="16887" y="8756"/>
                    <a:pt x="16887" y="8730"/>
                  </a:cubicBezTo>
                  <a:cubicBezTo>
                    <a:pt x="16874" y="8556"/>
                    <a:pt x="16778" y="8399"/>
                    <a:pt x="16621" y="8316"/>
                  </a:cubicBezTo>
                  <a:lnTo>
                    <a:pt x="1224" y="60"/>
                  </a:lnTo>
                  <a:cubicBezTo>
                    <a:pt x="1146" y="19"/>
                    <a:pt x="1065" y="0"/>
                    <a:pt x="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81;p36">
              <a:extLst>
                <a:ext uri="{FF2B5EF4-FFF2-40B4-BE49-F238E27FC236}">
                  <a16:creationId xmlns:a16="http://schemas.microsoft.com/office/drawing/2014/main" id="{C4F83612-E959-5849-CE81-F9E244AB81BB}"/>
                </a:ext>
              </a:extLst>
            </p:cNvPr>
            <p:cNvSpPr/>
            <p:nvPr/>
          </p:nvSpPr>
          <p:spPr>
            <a:xfrm>
              <a:off x="4631500" y="1845250"/>
              <a:ext cx="1216225" cy="2555400"/>
            </a:xfrm>
            <a:custGeom>
              <a:avLst/>
              <a:gdLst/>
              <a:ahLst/>
              <a:cxnLst/>
              <a:rect l="l" t="t" r="r" b="b"/>
              <a:pathLst>
                <a:path w="48649" h="102216" extrusionOk="0">
                  <a:moveTo>
                    <a:pt x="1" y="1"/>
                  </a:moveTo>
                  <a:lnTo>
                    <a:pt x="1" y="63827"/>
                  </a:lnTo>
                  <a:lnTo>
                    <a:pt x="48648" y="102216"/>
                  </a:lnTo>
                  <a:lnTo>
                    <a:pt x="48648" y="35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82;p36">
              <a:extLst>
                <a:ext uri="{FF2B5EF4-FFF2-40B4-BE49-F238E27FC236}">
                  <a16:creationId xmlns:a16="http://schemas.microsoft.com/office/drawing/2014/main" id="{5A965367-5446-8C7C-3C90-8DBD2D2C9126}"/>
                </a:ext>
              </a:extLst>
            </p:cNvPr>
            <p:cNvSpPr/>
            <p:nvPr/>
          </p:nvSpPr>
          <p:spPr>
            <a:xfrm>
              <a:off x="4618975" y="1832700"/>
              <a:ext cx="1241250" cy="2580375"/>
            </a:xfrm>
            <a:custGeom>
              <a:avLst/>
              <a:gdLst/>
              <a:ahLst/>
              <a:cxnLst/>
              <a:rect l="l" t="t" r="r" b="b"/>
              <a:pathLst>
                <a:path w="49650" h="103215" extrusionOk="0">
                  <a:moveTo>
                    <a:pt x="998" y="1043"/>
                  </a:moveTo>
                  <a:lnTo>
                    <a:pt x="48653" y="4539"/>
                  </a:lnTo>
                  <a:lnTo>
                    <a:pt x="48653" y="101686"/>
                  </a:lnTo>
                  <a:lnTo>
                    <a:pt x="998" y="64090"/>
                  </a:lnTo>
                  <a:lnTo>
                    <a:pt x="998" y="1043"/>
                  </a:lnTo>
                  <a:close/>
                  <a:moveTo>
                    <a:pt x="498" y="0"/>
                  </a:moveTo>
                  <a:cubicBezTo>
                    <a:pt x="224" y="0"/>
                    <a:pt x="1" y="224"/>
                    <a:pt x="1" y="503"/>
                  </a:cubicBezTo>
                  <a:lnTo>
                    <a:pt x="1" y="64329"/>
                  </a:lnTo>
                  <a:cubicBezTo>
                    <a:pt x="1" y="64482"/>
                    <a:pt x="71" y="64630"/>
                    <a:pt x="188" y="64721"/>
                  </a:cubicBezTo>
                  <a:lnTo>
                    <a:pt x="48840" y="103105"/>
                  </a:lnTo>
                  <a:cubicBezTo>
                    <a:pt x="48931" y="103175"/>
                    <a:pt x="49040" y="103214"/>
                    <a:pt x="49149" y="103214"/>
                  </a:cubicBezTo>
                  <a:cubicBezTo>
                    <a:pt x="49428" y="103214"/>
                    <a:pt x="49650" y="102992"/>
                    <a:pt x="49650" y="102718"/>
                  </a:cubicBezTo>
                  <a:lnTo>
                    <a:pt x="49650" y="4073"/>
                  </a:lnTo>
                  <a:cubicBezTo>
                    <a:pt x="49650" y="3808"/>
                    <a:pt x="49450" y="3590"/>
                    <a:pt x="49188" y="3572"/>
                  </a:cubicBezTo>
                  <a:lnTo>
                    <a:pt x="536" y="2"/>
                  </a:lnTo>
                  <a:cubicBezTo>
                    <a:pt x="524" y="1"/>
                    <a:pt x="511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83;p36">
              <a:extLst>
                <a:ext uri="{FF2B5EF4-FFF2-40B4-BE49-F238E27FC236}">
                  <a16:creationId xmlns:a16="http://schemas.microsoft.com/office/drawing/2014/main" id="{77821169-AAA8-B854-889F-5DDBDBBDD903}"/>
                </a:ext>
              </a:extLst>
            </p:cNvPr>
            <p:cNvSpPr/>
            <p:nvPr/>
          </p:nvSpPr>
          <p:spPr>
            <a:xfrm>
              <a:off x="4715100" y="1928975"/>
              <a:ext cx="1021025" cy="1975075"/>
            </a:xfrm>
            <a:custGeom>
              <a:avLst/>
              <a:gdLst/>
              <a:ahLst/>
              <a:cxnLst/>
              <a:rect l="l" t="t" r="r" b="b"/>
              <a:pathLst>
                <a:path w="40841" h="79003" extrusionOk="0">
                  <a:moveTo>
                    <a:pt x="1" y="0"/>
                  </a:moveTo>
                  <a:lnTo>
                    <a:pt x="1" y="53786"/>
                  </a:lnTo>
                  <a:lnTo>
                    <a:pt x="40841" y="79002"/>
                  </a:lnTo>
                  <a:lnTo>
                    <a:pt x="40841" y="357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84;p36">
              <a:extLst>
                <a:ext uri="{FF2B5EF4-FFF2-40B4-BE49-F238E27FC236}">
                  <a16:creationId xmlns:a16="http://schemas.microsoft.com/office/drawing/2014/main" id="{6F1A08C9-1283-13E3-ACCD-BD6EE5C6A3C4}"/>
                </a:ext>
              </a:extLst>
            </p:cNvPr>
            <p:cNvSpPr/>
            <p:nvPr/>
          </p:nvSpPr>
          <p:spPr>
            <a:xfrm>
              <a:off x="4702600" y="1916400"/>
              <a:ext cx="1046050" cy="2000150"/>
            </a:xfrm>
            <a:custGeom>
              <a:avLst/>
              <a:gdLst/>
              <a:ahLst/>
              <a:cxnLst/>
              <a:rect l="l" t="t" r="r" b="b"/>
              <a:pathLst>
                <a:path w="41842" h="80006" extrusionOk="0">
                  <a:moveTo>
                    <a:pt x="1002" y="1047"/>
                  </a:moveTo>
                  <a:lnTo>
                    <a:pt x="40845" y="4531"/>
                  </a:lnTo>
                  <a:lnTo>
                    <a:pt x="40845" y="78612"/>
                  </a:lnTo>
                  <a:lnTo>
                    <a:pt x="1002" y="54010"/>
                  </a:lnTo>
                  <a:lnTo>
                    <a:pt x="1002" y="1047"/>
                  </a:lnTo>
                  <a:close/>
                  <a:moveTo>
                    <a:pt x="499" y="0"/>
                  </a:moveTo>
                  <a:cubicBezTo>
                    <a:pt x="227" y="0"/>
                    <a:pt x="0" y="222"/>
                    <a:pt x="0" y="503"/>
                  </a:cubicBezTo>
                  <a:lnTo>
                    <a:pt x="0" y="54289"/>
                  </a:lnTo>
                  <a:cubicBezTo>
                    <a:pt x="0" y="54459"/>
                    <a:pt x="92" y="54620"/>
                    <a:pt x="240" y="54711"/>
                  </a:cubicBezTo>
                  <a:lnTo>
                    <a:pt x="41080" y="79932"/>
                  </a:lnTo>
                  <a:cubicBezTo>
                    <a:pt x="41158" y="79980"/>
                    <a:pt x="41249" y="80006"/>
                    <a:pt x="41341" y="80006"/>
                  </a:cubicBezTo>
                  <a:cubicBezTo>
                    <a:pt x="41620" y="80006"/>
                    <a:pt x="41842" y="79779"/>
                    <a:pt x="41842" y="79505"/>
                  </a:cubicBezTo>
                  <a:lnTo>
                    <a:pt x="41842" y="4074"/>
                  </a:lnTo>
                  <a:cubicBezTo>
                    <a:pt x="41842" y="3812"/>
                    <a:pt x="41646" y="3599"/>
                    <a:pt x="41389" y="3573"/>
                  </a:cubicBezTo>
                  <a:lnTo>
                    <a:pt x="544" y="2"/>
                  </a:lnTo>
                  <a:cubicBezTo>
                    <a:pt x="529" y="1"/>
                    <a:pt x="514" y="0"/>
                    <a:pt x="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85;p36">
              <a:extLst>
                <a:ext uri="{FF2B5EF4-FFF2-40B4-BE49-F238E27FC236}">
                  <a16:creationId xmlns:a16="http://schemas.microsoft.com/office/drawing/2014/main" id="{AB4924A5-7CA2-30B5-F857-70352AE4CB44}"/>
                </a:ext>
              </a:extLst>
            </p:cNvPr>
            <p:cNvSpPr/>
            <p:nvPr/>
          </p:nvSpPr>
          <p:spPr>
            <a:xfrm>
              <a:off x="5847700" y="1934525"/>
              <a:ext cx="122800" cy="2466675"/>
            </a:xfrm>
            <a:custGeom>
              <a:avLst/>
              <a:gdLst/>
              <a:ahLst/>
              <a:cxnLst/>
              <a:rect l="l" t="t" r="r" b="b"/>
              <a:pathLst>
                <a:path w="4912" h="98667" extrusionOk="0">
                  <a:moveTo>
                    <a:pt x="0" y="0"/>
                  </a:moveTo>
                  <a:lnTo>
                    <a:pt x="0" y="98667"/>
                  </a:lnTo>
                  <a:lnTo>
                    <a:pt x="4912" y="98667"/>
                  </a:lnTo>
                  <a:lnTo>
                    <a:pt x="4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86;p36">
              <a:extLst>
                <a:ext uri="{FF2B5EF4-FFF2-40B4-BE49-F238E27FC236}">
                  <a16:creationId xmlns:a16="http://schemas.microsoft.com/office/drawing/2014/main" id="{6C25693A-C60C-DD87-F4BC-00AF1A4755A7}"/>
                </a:ext>
              </a:extLst>
            </p:cNvPr>
            <p:cNvSpPr/>
            <p:nvPr/>
          </p:nvSpPr>
          <p:spPr>
            <a:xfrm>
              <a:off x="5835275" y="1922000"/>
              <a:ext cx="147750" cy="2491725"/>
            </a:xfrm>
            <a:custGeom>
              <a:avLst/>
              <a:gdLst/>
              <a:ahLst/>
              <a:cxnLst/>
              <a:rect l="l" t="t" r="r" b="b"/>
              <a:pathLst>
                <a:path w="5910" h="99669" extrusionOk="0">
                  <a:moveTo>
                    <a:pt x="4908" y="1002"/>
                  </a:moveTo>
                  <a:lnTo>
                    <a:pt x="4908" y="98667"/>
                  </a:lnTo>
                  <a:lnTo>
                    <a:pt x="1002" y="98667"/>
                  </a:lnTo>
                  <a:lnTo>
                    <a:pt x="1002" y="1002"/>
                  </a:lnTo>
                  <a:close/>
                  <a:moveTo>
                    <a:pt x="497" y="0"/>
                  </a:moveTo>
                  <a:cubicBezTo>
                    <a:pt x="223" y="0"/>
                    <a:pt x="1" y="227"/>
                    <a:pt x="1" y="501"/>
                  </a:cubicBezTo>
                  <a:lnTo>
                    <a:pt x="1" y="99168"/>
                  </a:lnTo>
                  <a:cubicBezTo>
                    <a:pt x="1" y="99442"/>
                    <a:pt x="223" y="99668"/>
                    <a:pt x="497" y="99668"/>
                  </a:cubicBezTo>
                  <a:lnTo>
                    <a:pt x="5409" y="99668"/>
                  </a:lnTo>
                  <a:cubicBezTo>
                    <a:pt x="5683" y="99668"/>
                    <a:pt x="5910" y="99442"/>
                    <a:pt x="5910" y="99168"/>
                  </a:cubicBezTo>
                  <a:lnTo>
                    <a:pt x="5910" y="501"/>
                  </a:lnTo>
                  <a:cubicBezTo>
                    <a:pt x="5910" y="227"/>
                    <a:pt x="5683" y="0"/>
                    <a:pt x="5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87;p36">
              <a:extLst>
                <a:ext uri="{FF2B5EF4-FFF2-40B4-BE49-F238E27FC236}">
                  <a16:creationId xmlns:a16="http://schemas.microsoft.com/office/drawing/2014/main" id="{DBC8DCE8-6ED9-E85D-F79A-F11A645261E7}"/>
                </a:ext>
              </a:extLst>
            </p:cNvPr>
            <p:cNvSpPr/>
            <p:nvPr/>
          </p:nvSpPr>
          <p:spPr>
            <a:xfrm>
              <a:off x="4782050" y="2012675"/>
              <a:ext cx="859275" cy="1684975"/>
            </a:xfrm>
            <a:custGeom>
              <a:avLst/>
              <a:gdLst/>
              <a:ahLst/>
              <a:cxnLst/>
              <a:rect l="l" t="t" r="r" b="b"/>
              <a:pathLst>
                <a:path w="34371" h="67399" extrusionOk="0">
                  <a:moveTo>
                    <a:pt x="1" y="1"/>
                  </a:moveTo>
                  <a:lnTo>
                    <a:pt x="227" y="47982"/>
                  </a:lnTo>
                  <a:lnTo>
                    <a:pt x="34370" y="67398"/>
                  </a:lnTo>
                  <a:lnTo>
                    <a:pt x="34370" y="7982"/>
                  </a:lnTo>
                  <a:lnTo>
                    <a:pt x="10939" y="4433"/>
                  </a:lnTo>
                  <a:lnTo>
                    <a:pt x="9376" y="1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88;p36">
              <a:extLst>
                <a:ext uri="{FF2B5EF4-FFF2-40B4-BE49-F238E27FC236}">
                  <a16:creationId xmlns:a16="http://schemas.microsoft.com/office/drawing/2014/main" id="{15BA2EFE-FE76-10E9-4634-5942EFD0767E}"/>
                </a:ext>
              </a:extLst>
            </p:cNvPr>
            <p:cNvSpPr/>
            <p:nvPr/>
          </p:nvSpPr>
          <p:spPr>
            <a:xfrm>
              <a:off x="4769550" y="2000075"/>
              <a:ext cx="884275" cy="1710075"/>
            </a:xfrm>
            <a:custGeom>
              <a:avLst/>
              <a:gdLst/>
              <a:ahLst/>
              <a:cxnLst/>
              <a:rect l="l" t="t" r="r" b="b"/>
              <a:pathLst>
                <a:path w="35371" h="68403" extrusionOk="0">
                  <a:moveTo>
                    <a:pt x="1006" y="1066"/>
                  </a:moveTo>
                  <a:lnTo>
                    <a:pt x="9541" y="2081"/>
                  </a:lnTo>
                  <a:lnTo>
                    <a:pt x="10986" y="5151"/>
                  </a:lnTo>
                  <a:cubicBezTo>
                    <a:pt x="11056" y="5299"/>
                    <a:pt x="11200" y="5408"/>
                    <a:pt x="11365" y="5429"/>
                  </a:cubicBezTo>
                  <a:lnTo>
                    <a:pt x="34374" y="8913"/>
                  </a:lnTo>
                  <a:lnTo>
                    <a:pt x="34374" y="67040"/>
                  </a:lnTo>
                  <a:lnTo>
                    <a:pt x="1224" y="48194"/>
                  </a:lnTo>
                  <a:lnTo>
                    <a:pt x="1006" y="1066"/>
                  </a:lnTo>
                  <a:close/>
                  <a:moveTo>
                    <a:pt x="503" y="0"/>
                  </a:moveTo>
                  <a:cubicBezTo>
                    <a:pt x="228" y="0"/>
                    <a:pt x="0" y="224"/>
                    <a:pt x="4" y="505"/>
                  </a:cubicBezTo>
                  <a:lnTo>
                    <a:pt x="226" y="48486"/>
                  </a:lnTo>
                  <a:cubicBezTo>
                    <a:pt x="226" y="48664"/>
                    <a:pt x="322" y="48830"/>
                    <a:pt x="479" y="48921"/>
                  </a:cubicBezTo>
                  <a:lnTo>
                    <a:pt x="34622" y="68338"/>
                  </a:lnTo>
                  <a:cubicBezTo>
                    <a:pt x="34700" y="68377"/>
                    <a:pt x="34783" y="68403"/>
                    <a:pt x="34870" y="68403"/>
                  </a:cubicBezTo>
                  <a:cubicBezTo>
                    <a:pt x="35149" y="68403"/>
                    <a:pt x="35371" y="68176"/>
                    <a:pt x="35371" y="67902"/>
                  </a:cubicBezTo>
                  <a:lnTo>
                    <a:pt x="35371" y="8486"/>
                  </a:lnTo>
                  <a:cubicBezTo>
                    <a:pt x="35371" y="8238"/>
                    <a:pt x="35188" y="8029"/>
                    <a:pt x="34944" y="7990"/>
                  </a:cubicBezTo>
                  <a:lnTo>
                    <a:pt x="11779" y="4485"/>
                  </a:lnTo>
                  <a:lnTo>
                    <a:pt x="10329" y="1406"/>
                  </a:lnTo>
                  <a:cubicBezTo>
                    <a:pt x="10255" y="1249"/>
                    <a:pt x="10107" y="1140"/>
                    <a:pt x="9932" y="1123"/>
                  </a:cubicBezTo>
                  <a:lnTo>
                    <a:pt x="562" y="4"/>
                  </a:lnTo>
                  <a:cubicBezTo>
                    <a:pt x="542" y="2"/>
                    <a:pt x="522" y="0"/>
                    <a:pt x="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89;p36">
              <a:extLst>
                <a:ext uri="{FF2B5EF4-FFF2-40B4-BE49-F238E27FC236}">
                  <a16:creationId xmlns:a16="http://schemas.microsoft.com/office/drawing/2014/main" id="{1AB563A4-8F22-A903-14D1-052BB65C6A06}"/>
                </a:ext>
              </a:extLst>
            </p:cNvPr>
            <p:cNvSpPr/>
            <p:nvPr/>
          </p:nvSpPr>
          <p:spPr>
            <a:xfrm>
              <a:off x="4837900" y="2157675"/>
              <a:ext cx="753225" cy="1422725"/>
            </a:xfrm>
            <a:custGeom>
              <a:avLst/>
              <a:gdLst/>
              <a:ahLst/>
              <a:cxnLst/>
              <a:rect l="l" t="t" r="r" b="b"/>
              <a:pathLst>
                <a:path w="30129" h="56909" extrusionOk="0">
                  <a:moveTo>
                    <a:pt x="1" y="1"/>
                  </a:moveTo>
                  <a:lnTo>
                    <a:pt x="1" y="40841"/>
                  </a:lnTo>
                  <a:lnTo>
                    <a:pt x="30129" y="56908"/>
                  </a:lnTo>
                  <a:lnTo>
                    <a:pt x="30129" y="535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90;p36">
              <a:extLst>
                <a:ext uri="{FF2B5EF4-FFF2-40B4-BE49-F238E27FC236}">
                  <a16:creationId xmlns:a16="http://schemas.microsoft.com/office/drawing/2014/main" id="{CAF5909B-A65E-B5A7-A49F-1C8F1ADA8BBD}"/>
                </a:ext>
              </a:extLst>
            </p:cNvPr>
            <p:cNvSpPr/>
            <p:nvPr/>
          </p:nvSpPr>
          <p:spPr>
            <a:xfrm>
              <a:off x="4825375" y="2145275"/>
              <a:ext cx="778275" cy="1447650"/>
            </a:xfrm>
            <a:custGeom>
              <a:avLst/>
              <a:gdLst/>
              <a:ahLst/>
              <a:cxnLst/>
              <a:rect l="l" t="t" r="r" b="b"/>
              <a:pathLst>
                <a:path w="31131" h="57906" extrusionOk="0">
                  <a:moveTo>
                    <a:pt x="1002" y="1093"/>
                  </a:moveTo>
                  <a:lnTo>
                    <a:pt x="30129" y="6271"/>
                  </a:lnTo>
                  <a:lnTo>
                    <a:pt x="30129" y="56573"/>
                  </a:lnTo>
                  <a:lnTo>
                    <a:pt x="1002" y="41036"/>
                  </a:lnTo>
                  <a:lnTo>
                    <a:pt x="1002" y="1093"/>
                  </a:lnTo>
                  <a:close/>
                  <a:moveTo>
                    <a:pt x="497" y="1"/>
                  </a:moveTo>
                  <a:cubicBezTo>
                    <a:pt x="230" y="1"/>
                    <a:pt x="1" y="219"/>
                    <a:pt x="1" y="497"/>
                  </a:cubicBezTo>
                  <a:lnTo>
                    <a:pt x="1" y="41337"/>
                  </a:lnTo>
                  <a:cubicBezTo>
                    <a:pt x="1" y="41524"/>
                    <a:pt x="105" y="41694"/>
                    <a:pt x="266" y="41781"/>
                  </a:cubicBezTo>
                  <a:lnTo>
                    <a:pt x="30395" y="57849"/>
                  </a:lnTo>
                  <a:cubicBezTo>
                    <a:pt x="30464" y="57888"/>
                    <a:pt x="30547" y="57905"/>
                    <a:pt x="30630" y="57905"/>
                  </a:cubicBezTo>
                  <a:cubicBezTo>
                    <a:pt x="30721" y="57905"/>
                    <a:pt x="30808" y="57883"/>
                    <a:pt x="30887" y="57836"/>
                  </a:cubicBezTo>
                  <a:cubicBezTo>
                    <a:pt x="31039" y="57744"/>
                    <a:pt x="31131" y="57583"/>
                    <a:pt x="31131" y="57404"/>
                  </a:cubicBezTo>
                  <a:lnTo>
                    <a:pt x="31131" y="5853"/>
                  </a:lnTo>
                  <a:cubicBezTo>
                    <a:pt x="31131" y="5613"/>
                    <a:pt x="30956" y="5404"/>
                    <a:pt x="30717" y="5365"/>
                  </a:cubicBezTo>
                  <a:lnTo>
                    <a:pt x="589" y="9"/>
                  </a:lnTo>
                  <a:cubicBezTo>
                    <a:pt x="558" y="3"/>
                    <a:pt x="527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91;p36">
              <a:extLst>
                <a:ext uri="{FF2B5EF4-FFF2-40B4-BE49-F238E27FC236}">
                  <a16:creationId xmlns:a16="http://schemas.microsoft.com/office/drawing/2014/main" id="{B22D4F05-4B16-8A0B-0DE2-7D25E6C9BECA}"/>
                </a:ext>
              </a:extLst>
            </p:cNvPr>
            <p:cNvSpPr/>
            <p:nvPr/>
          </p:nvSpPr>
          <p:spPr>
            <a:xfrm>
              <a:off x="4947850" y="2616000"/>
              <a:ext cx="483250" cy="546050"/>
            </a:xfrm>
            <a:custGeom>
              <a:avLst/>
              <a:gdLst/>
              <a:ahLst/>
              <a:cxnLst/>
              <a:rect l="l" t="t" r="r" b="b"/>
              <a:pathLst>
                <a:path w="19330" h="21842" extrusionOk="0">
                  <a:moveTo>
                    <a:pt x="8035" y="0"/>
                  </a:moveTo>
                  <a:cubicBezTo>
                    <a:pt x="7383" y="0"/>
                    <a:pt x="6736" y="102"/>
                    <a:pt x="6105" y="313"/>
                  </a:cubicBezTo>
                  <a:cubicBezTo>
                    <a:pt x="1851" y="1742"/>
                    <a:pt x="1" y="7646"/>
                    <a:pt x="1969" y="13503"/>
                  </a:cubicBezTo>
                  <a:cubicBezTo>
                    <a:pt x="3645" y="18495"/>
                    <a:pt x="7549" y="21841"/>
                    <a:pt x="11298" y="21841"/>
                  </a:cubicBezTo>
                  <a:cubicBezTo>
                    <a:pt x="11951" y="21841"/>
                    <a:pt x="12599" y="21740"/>
                    <a:pt x="13229" y="21528"/>
                  </a:cubicBezTo>
                  <a:cubicBezTo>
                    <a:pt x="17479" y="20104"/>
                    <a:pt x="19330" y="14195"/>
                    <a:pt x="17362" y="8338"/>
                  </a:cubicBezTo>
                  <a:cubicBezTo>
                    <a:pt x="15685" y="3346"/>
                    <a:pt x="11782" y="0"/>
                    <a:pt x="8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92;p36">
              <a:extLst>
                <a:ext uri="{FF2B5EF4-FFF2-40B4-BE49-F238E27FC236}">
                  <a16:creationId xmlns:a16="http://schemas.microsoft.com/office/drawing/2014/main" id="{2879F8A3-D9FA-8048-B4F3-E5FC17918EE5}"/>
                </a:ext>
              </a:extLst>
            </p:cNvPr>
            <p:cNvSpPr/>
            <p:nvPr/>
          </p:nvSpPr>
          <p:spPr>
            <a:xfrm>
              <a:off x="5057900" y="2720725"/>
              <a:ext cx="235400" cy="352175"/>
            </a:xfrm>
            <a:custGeom>
              <a:avLst/>
              <a:gdLst/>
              <a:ahLst/>
              <a:cxnLst/>
              <a:rect l="l" t="t" r="r" b="b"/>
              <a:pathLst>
                <a:path w="9416" h="14087" extrusionOk="0">
                  <a:moveTo>
                    <a:pt x="966" y="1"/>
                  </a:moveTo>
                  <a:cubicBezTo>
                    <a:pt x="780" y="1"/>
                    <a:pt x="602" y="66"/>
                    <a:pt x="454" y="204"/>
                  </a:cubicBezTo>
                  <a:cubicBezTo>
                    <a:pt x="23" y="601"/>
                    <a:pt x="1" y="1445"/>
                    <a:pt x="397" y="2085"/>
                  </a:cubicBezTo>
                  <a:lnTo>
                    <a:pt x="3258" y="6684"/>
                  </a:lnTo>
                  <a:lnTo>
                    <a:pt x="397" y="9858"/>
                  </a:lnTo>
                  <a:cubicBezTo>
                    <a:pt x="1" y="10298"/>
                    <a:pt x="23" y="11151"/>
                    <a:pt x="454" y="11761"/>
                  </a:cubicBezTo>
                  <a:cubicBezTo>
                    <a:pt x="658" y="12053"/>
                    <a:pt x="915" y="12236"/>
                    <a:pt x="1172" y="12301"/>
                  </a:cubicBezTo>
                  <a:cubicBezTo>
                    <a:pt x="1239" y="12319"/>
                    <a:pt x="1308" y="12329"/>
                    <a:pt x="1375" y="12329"/>
                  </a:cubicBezTo>
                  <a:cubicBezTo>
                    <a:pt x="1592" y="12329"/>
                    <a:pt x="1802" y="12235"/>
                    <a:pt x="1952" y="12066"/>
                  </a:cubicBezTo>
                  <a:lnTo>
                    <a:pt x="4708" y="9009"/>
                  </a:lnTo>
                  <a:lnTo>
                    <a:pt x="7464" y="13437"/>
                  </a:lnTo>
                  <a:cubicBezTo>
                    <a:pt x="7673" y="13773"/>
                    <a:pt x="7956" y="13986"/>
                    <a:pt x="8244" y="14060"/>
                  </a:cubicBezTo>
                  <a:cubicBezTo>
                    <a:pt x="8309" y="14078"/>
                    <a:pt x="8375" y="14087"/>
                    <a:pt x="8441" y="14087"/>
                  </a:cubicBezTo>
                  <a:cubicBezTo>
                    <a:pt x="8632" y="14087"/>
                    <a:pt x="8820" y="14014"/>
                    <a:pt x="8962" y="13882"/>
                  </a:cubicBezTo>
                  <a:cubicBezTo>
                    <a:pt x="9393" y="13481"/>
                    <a:pt x="9415" y="12641"/>
                    <a:pt x="9019" y="12000"/>
                  </a:cubicBezTo>
                  <a:lnTo>
                    <a:pt x="6158" y="7402"/>
                  </a:lnTo>
                  <a:lnTo>
                    <a:pt x="9019" y="4228"/>
                  </a:lnTo>
                  <a:cubicBezTo>
                    <a:pt x="9415" y="3788"/>
                    <a:pt x="9393" y="2935"/>
                    <a:pt x="8962" y="2325"/>
                  </a:cubicBezTo>
                  <a:cubicBezTo>
                    <a:pt x="8705" y="1957"/>
                    <a:pt x="8358" y="1762"/>
                    <a:pt x="8036" y="1762"/>
                  </a:cubicBezTo>
                  <a:cubicBezTo>
                    <a:pt x="7824" y="1762"/>
                    <a:pt x="7623" y="1846"/>
                    <a:pt x="7464" y="2020"/>
                  </a:cubicBezTo>
                  <a:lnTo>
                    <a:pt x="4708" y="5081"/>
                  </a:lnTo>
                  <a:lnTo>
                    <a:pt x="1952" y="649"/>
                  </a:lnTo>
                  <a:cubicBezTo>
                    <a:pt x="1690" y="231"/>
                    <a:pt x="1315" y="1"/>
                    <a:pt x="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93;p36">
              <a:extLst>
                <a:ext uri="{FF2B5EF4-FFF2-40B4-BE49-F238E27FC236}">
                  <a16:creationId xmlns:a16="http://schemas.microsoft.com/office/drawing/2014/main" id="{2A1E6496-E2BC-E2CF-1E1C-9ADA4D121EF1}"/>
                </a:ext>
              </a:extLst>
            </p:cNvPr>
            <p:cNvSpPr/>
            <p:nvPr/>
          </p:nvSpPr>
          <p:spPr>
            <a:xfrm>
              <a:off x="4957550" y="2491050"/>
              <a:ext cx="449275" cy="149025"/>
            </a:xfrm>
            <a:custGeom>
              <a:avLst/>
              <a:gdLst/>
              <a:ahLst/>
              <a:cxnLst/>
              <a:rect l="l" t="t" r="r" b="b"/>
              <a:pathLst>
                <a:path w="17971" h="5961" extrusionOk="0">
                  <a:moveTo>
                    <a:pt x="557" y="0"/>
                  </a:moveTo>
                  <a:cubicBezTo>
                    <a:pt x="342" y="0"/>
                    <a:pt x="142" y="142"/>
                    <a:pt x="78" y="360"/>
                  </a:cubicBezTo>
                  <a:cubicBezTo>
                    <a:pt x="0" y="630"/>
                    <a:pt x="157" y="909"/>
                    <a:pt x="427" y="983"/>
                  </a:cubicBezTo>
                  <a:lnTo>
                    <a:pt x="17300" y="5938"/>
                  </a:lnTo>
                  <a:cubicBezTo>
                    <a:pt x="17348" y="5951"/>
                    <a:pt x="17396" y="5960"/>
                    <a:pt x="17444" y="5960"/>
                  </a:cubicBezTo>
                  <a:cubicBezTo>
                    <a:pt x="17692" y="5960"/>
                    <a:pt x="17901" y="5777"/>
                    <a:pt x="17936" y="5529"/>
                  </a:cubicBezTo>
                  <a:cubicBezTo>
                    <a:pt x="17971" y="5285"/>
                    <a:pt x="17823" y="5050"/>
                    <a:pt x="17583" y="4980"/>
                  </a:cubicBezTo>
                  <a:lnTo>
                    <a:pt x="710" y="25"/>
                  </a:lnTo>
                  <a:cubicBezTo>
                    <a:pt x="659" y="8"/>
                    <a:pt x="608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94;p36">
              <a:extLst>
                <a:ext uri="{FF2B5EF4-FFF2-40B4-BE49-F238E27FC236}">
                  <a16:creationId xmlns:a16="http://schemas.microsoft.com/office/drawing/2014/main" id="{6A4C0DEF-7B9C-2346-7AF5-8911329BE4CA}"/>
                </a:ext>
              </a:extLst>
            </p:cNvPr>
            <p:cNvSpPr/>
            <p:nvPr/>
          </p:nvSpPr>
          <p:spPr>
            <a:xfrm>
              <a:off x="4940875" y="2373875"/>
              <a:ext cx="574050" cy="177675"/>
            </a:xfrm>
            <a:custGeom>
              <a:avLst/>
              <a:gdLst/>
              <a:ahLst/>
              <a:cxnLst/>
              <a:rect l="l" t="t" r="r" b="b"/>
              <a:pathLst>
                <a:path w="22962" h="7107" extrusionOk="0">
                  <a:moveTo>
                    <a:pt x="555" y="0"/>
                  </a:moveTo>
                  <a:cubicBezTo>
                    <a:pt x="337" y="0"/>
                    <a:pt x="139" y="145"/>
                    <a:pt x="75" y="366"/>
                  </a:cubicBezTo>
                  <a:cubicBezTo>
                    <a:pt x="1" y="636"/>
                    <a:pt x="162" y="915"/>
                    <a:pt x="432" y="985"/>
                  </a:cubicBezTo>
                  <a:lnTo>
                    <a:pt x="22300" y="7090"/>
                  </a:lnTo>
                  <a:cubicBezTo>
                    <a:pt x="22343" y="7103"/>
                    <a:pt x="22391" y="7107"/>
                    <a:pt x="22435" y="7107"/>
                  </a:cubicBezTo>
                  <a:cubicBezTo>
                    <a:pt x="22683" y="7103"/>
                    <a:pt x="22892" y="6920"/>
                    <a:pt x="22927" y="6672"/>
                  </a:cubicBezTo>
                  <a:cubicBezTo>
                    <a:pt x="22962" y="6428"/>
                    <a:pt x="22809" y="6193"/>
                    <a:pt x="22570" y="6127"/>
                  </a:cubicBezTo>
                  <a:lnTo>
                    <a:pt x="702" y="22"/>
                  </a:lnTo>
                  <a:cubicBezTo>
                    <a:pt x="653" y="7"/>
                    <a:pt x="604" y="0"/>
                    <a:pt x="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95;p36">
              <a:extLst>
                <a:ext uri="{FF2B5EF4-FFF2-40B4-BE49-F238E27FC236}">
                  <a16:creationId xmlns:a16="http://schemas.microsoft.com/office/drawing/2014/main" id="{CB08A464-B56C-6E54-51BC-237691D6DD09}"/>
                </a:ext>
              </a:extLst>
            </p:cNvPr>
            <p:cNvSpPr/>
            <p:nvPr/>
          </p:nvSpPr>
          <p:spPr>
            <a:xfrm>
              <a:off x="4867850" y="5014950"/>
              <a:ext cx="787875" cy="254875"/>
            </a:xfrm>
            <a:custGeom>
              <a:avLst/>
              <a:gdLst/>
              <a:ahLst/>
              <a:cxnLst/>
              <a:rect l="l" t="t" r="r" b="b"/>
              <a:pathLst>
                <a:path w="31515" h="10195" extrusionOk="0">
                  <a:moveTo>
                    <a:pt x="19684" y="1"/>
                  </a:moveTo>
                  <a:cubicBezTo>
                    <a:pt x="19320" y="1"/>
                    <a:pt x="18945" y="7"/>
                    <a:pt x="18559" y="22"/>
                  </a:cubicBezTo>
                  <a:cubicBezTo>
                    <a:pt x="18559" y="22"/>
                    <a:pt x="7899" y="1010"/>
                    <a:pt x="3950" y="4167"/>
                  </a:cubicBezTo>
                  <a:cubicBezTo>
                    <a:pt x="0" y="7328"/>
                    <a:pt x="2961" y="8904"/>
                    <a:pt x="6715" y="9893"/>
                  </a:cubicBezTo>
                  <a:cubicBezTo>
                    <a:pt x="7499" y="10100"/>
                    <a:pt x="8854" y="10194"/>
                    <a:pt x="10526" y="10194"/>
                  </a:cubicBezTo>
                  <a:cubicBezTo>
                    <a:pt x="16846" y="10194"/>
                    <a:pt x="27700" y="8846"/>
                    <a:pt x="29419" y="7128"/>
                  </a:cubicBezTo>
                  <a:cubicBezTo>
                    <a:pt x="31514" y="5037"/>
                    <a:pt x="29568" y="1"/>
                    <a:pt x="19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96;p36">
              <a:extLst>
                <a:ext uri="{FF2B5EF4-FFF2-40B4-BE49-F238E27FC236}">
                  <a16:creationId xmlns:a16="http://schemas.microsoft.com/office/drawing/2014/main" id="{1CADF149-4BF6-1DAE-DAE3-55858B34F143}"/>
                </a:ext>
              </a:extLst>
            </p:cNvPr>
            <p:cNvSpPr/>
            <p:nvPr/>
          </p:nvSpPr>
          <p:spPr>
            <a:xfrm>
              <a:off x="4902675" y="5002450"/>
              <a:ext cx="738525" cy="279875"/>
            </a:xfrm>
            <a:custGeom>
              <a:avLst/>
              <a:gdLst/>
              <a:ahLst/>
              <a:cxnLst/>
              <a:rect l="l" t="t" r="r" b="b"/>
              <a:pathLst>
                <a:path w="29541" h="11195" extrusionOk="0">
                  <a:moveTo>
                    <a:pt x="18181" y="1004"/>
                  </a:moveTo>
                  <a:cubicBezTo>
                    <a:pt x="22336" y="1004"/>
                    <a:pt x="26849" y="1977"/>
                    <a:pt x="28052" y="4741"/>
                  </a:cubicBezTo>
                  <a:cubicBezTo>
                    <a:pt x="28461" y="5681"/>
                    <a:pt x="28317" y="6626"/>
                    <a:pt x="27673" y="7275"/>
                  </a:cubicBezTo>
                  <a:cubicBezTo>
                    <a:pt x="26802" y="8146"/>
                    <a:pt x="22696" y="9095"/>
                    <a:pt x="17209" y="9701"/>
                  </a:cubicBezTo>
                  <a:cubicBezTo>
                    <a:pt x="14230" y="10029"/>
                    <a:pt x="11374" y="10197"/>
                    <a:pt x="9154" y="10197"/>
                  </a:cubicBezTo>
                  <a:cubicBezTo>
                    <a:pt x="7487" y="10197"/>
                    <a:pt x="6178" y="10102"/>
                    <a:pt x="5444" y="9910"/>
                  </a:cubicBezTo>
                  <a:cubicBezTo>
                    <a:pt x="2813" y="9217"/>
                    <a:pt x="1385" y="8425"/>
                    <a:pt x="1202" y="7554"/>
                  </a:cubicBezTo>
                  <a:cubicBezTo>
                    <a:pt x="1028" y="6731"/>
                    <a:pt x="2012" y="5742"/>
                    <a:pt x="2866" y="5059"/>
                  </a:cubicBezTo>
                  <a:cubicBezTo>
                    <a:pt x="6589" y="2080"/>
                    <a:pt x="16765" y="1061"/>
                    <a:pt x="17196" y="1022"/>
                  </a:cubicBezTo>
                  <a:lnTo>
                    <a:pt x="17200" y="1022"/>
                  </a:lnTo>
                  <a:cubicBezTo>
                    <a:pt x="17524" y="1010"/>
                    <a:pt x="17851" y="1004"/>
                    <a:pt x="18181" y="1004"/>
                  </a:cubicBezTo>
                  <a:close/>
                  <a:moveTo>
                    <a:pt x="18280" y="0"/>
                  </a:moveTo>
                  <a:cubicBezTo>
                    <a:pt x="17911" y="0"/>
                    <a:pt x="17533" y="7"/>
                    <a:pt x="17148" y="21"/>
                  </a:cubicBezTo>
                  <a:lnTo>
                    <a:pt x="17122" y="21"/>
                  </a:lnTo>
                  <a:cubicBezTo>
                    <a:pt x="16678" y="64"/>
                    <a:pt x="6262" y="1061"/>
                    <a:pt x="2243" y="4275"/>
                  </a:cubicBezTo>
                  <a:cubicBezTo>
                    <a:pt x="658" y="5546"/>
                    <a:pt x="0" y="6683"/>
                    <a:pt x="227" y="7759"/>
                  </a:cubicBezTo>
                  <a:cubicBezTo>
                    <a:pt x="501" y="9069"/>
                    <a:pt x="2082" y="10062"/>
                    <a:pt x="5191" y="10876"/>
                  </a:cubicBezTo>
                  <a:cubicBezTo>
                    <a:pt x="5931" y="11072"/>
                    <a:pt x="7316" y="11194"/>
                    <a:pt x="9249" y="11194"/>
                  </a:cubicBezTo>
                  <a:cubicBezTo>
                    <a:pt x="11344" y="11194"/>
                    <a:pt x="14074" y="11050"/>
                    <a:pt x="17322" y="10693"/>
                  </a:cubicBezTo>
                  <a:cubicBezTo>
                    <a:pt x="20140" y="10384"/>
                    <a:pt x="26867" y="9500"/>
                    <a:pt x="28378" y="7985"/>
                  </a:cubicBezTo>
                  <a:cubicBezTo>
                    <a:pt x="29314" y="7049"/>
                    <a:pt x="29541" y="5651"/>
                    <a:pt x="28970" y="4340"/>
                  </a:cubicBezTo>
                  <a:cubicBezTo>
                    <a:pt x="28570" y="3426"/>
                    <a:pt x="27616" y="2133"/>
                    <a:pt x="25317" y="1175"/>
                  </a:cubicBezTo>
                  <a:cubicBezTo>
                    <a:pt x="23447" y="394"/>
                    <a:pt x="21085" y="0"/>
                    <a:pt x="18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97;p36">
              <a:extLst>
                <a:ext uri="{FF2B5EF4-FFF2-40B4-BE49-F238E27FC236}">
                  <a16:creationId xmlns:a16="http://schemas.microsoft.com/office/drawing/2014/main" id="{735DEE22-E528-C544-9FF1-A35C9D5C85DE}"/>
                </a:ext>
              </a:extLst>
            </p:cNvPr>
            <p:cNvSpPr/>
            <p:nvPr/>
          </p:nvSpPr>
          <p:spPr>
            <a:xfrm>
              <a:off x="5057250" y="5153600"/>
              <a:ext cx="564575" cy="116200"/>
            </a:xfrm>
            <a:custGeom>
              <a:avLst/>
              <a:gdLst/>
              <a:ahLst/>
              <a:cxnLst/>
              <a:rect l="l" t="t" r="r" b="b"/>
              <a:pathLst>
                <a:path w="22583" h="4648" extrusionOk="0">
                  <a:moveTo>
                    <a:pt x="21470" y="0"/>
                  </a:moveTo>
                  <a:cubicBezTo>
                    <a:pt x="16857" y="0"/>
                    <a:pt x="11124" y="1309"/>
                    <a:pt x="5849" y="2967"/>
                  </a:cubicBezTo>
                  <a:cubicBezTo>
                    <a:pt x="3928" y="3576"/>
                    <a:pt x="1978" y="4090"/>
                    <a:pt x="1" y="4504"/>
                  </a:cubicBezTo>
                  <a:cubicBezTo>
                    <a:pt x="773" y="4601"/>
                    <a:pt x="1786" y="4647"/>
                    <a:pt x="2953" y="4647"/>
                  </a:cubicBezTo>
                  <a:cubicBezTo>
                    <a:pt x="9276" y="4647"/>
                    <a:pt x="20126" y="3302"/>
                    <a:pt x="21843" y="1582"/>
                  </a:cubicBezTo>
                  <a:cubicBezTo>
                    <a:pt x="22261" y="1164"/>
                    <a:pt x="22522" y="615"/>
                    <a:pt x="22583" y="27"/>
                  </a:cubicBezTo>
                  <a:cubicBezTo>
                    <a:pt x="22220" y="9"/>
                    <a:pt x="21849" y="0"/>
                    <a:pt x="2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98;p36">
              <a:extLst>
                <a:ext uri="{FF2B5EF4-FFF2-40B4-BE49-F238E27FC236}">
                  <a16:creationId xmlns:a16="http://schemas.microsoft.com/office/drawing/2014/main" id="{C9E84145-61EC-FBCA-E8EC-FFB87BF51C10}"/>
                </a:ext>
              </a:extLst>
            </p:cNvPr>
            <p:cNvSpPr/>
            <p:nvPr/>
          </p:nvSpPr>
          <p:spPr>
            <a:xfrm>
              <a:off x="5040925" y="5141075"/>
              <a:ext cx="594075" cy="141250"/>
            </a:xfrm>
            <a:custGeom>
              <a:avLst/>
              <a:gdLst/>
              <a:ahLst/>
              <a:cxnLst/>
              <a:rect l="l" t="t" r="r" b="b"/>
              <a:pathLst>
                <a:path w="23763" h="5650" extrusionOk="0">
                  <a:moveTo>
                    <a:pt x="22125" y="999"/>
                  </a:moveTo>
                  <a:cubicBezTo>
                    <a:pt x="22291" y="999"/>
                    <a:pt x="22452" y="1003"/>
                    <a:pt x="22613" y="1003"/>
                  </a:cubicBezTo>
                  <a:cubicBezTo>
                    <a:pt x="22509" y="1277"/>
                    <a:pt x="22347" y="1526"/>
                    <a:pt x="22143" y="1730"/>
                  </a:cubicBezTo>
                  <a:cubicBezTo>
                    <a:pt x="21337" y="2536"/>
                    <a:pt x="17597" y="3441"/>
                    <a:pt x="12611" y="4047"/>
                  </a:cubicBezTo>
                  <a:cubicBezTo>
                    <a:pt x="9641" y="4404"/>
                    <a:pt x="6667" y="4613"/>
                    <a:pt x="4272" y="4643"/>
                  </a:cubicBezTo>
                  <a:cubicBezTo>
                    <a:pt x="5052" y="4430"/>
                    <a:pt x="5844" y="4199"/>
                    <a:pt x="6654" y="3942"/>
                  </a:cubicBezTo>
                  <a:cubicBezTo>
                    <a:pt x="11022" y="2571"/>
                    <a:pt x="17118" y="999"/>
                    <a:pt x="22125" y="999"/>
                  </a:cubicBezTo>
                  <a:close/>
                  <a:moveTo>
                    <a:pt x="22135" y="0"/>
                  </a:moveTo>
                  <a:cubicBezTo>
                    <a:pt x="16993" y="0"/>
                    <a:pt x="10792" y="1599"/>
                    <a:pt x="6354" y="2993"/>
                  </a:cubicBezTo>
                  <a:cubicBezTo>
                    <a:pt x="4446" y="3598"/>
                    <a:pt x="2513" y="4108"/>
                    <a:pt x="554" y="4517"/>
                  </a:cubicBezTo>
                  <a:cubicBezTo>
                    <a:pt x="1" y="4630"/>
                    <a:pt x="31" y="5431"/>
                    <a:pt x="593" y="5501"/>
                  </a:cubicBezTo>
                  <a:cubicBezTo>
                    <a:pt x="1377" y="5601"/>
                    <a:pt x="2409" y="5649"/>
                    <a:pt x="3615" y="5649"/>
                  </a:cubicBezTo>
                  <a:cubicBezTo>
                    <a:pt x="6158" y="5649"/>
                    <a:pt x="9454" y="5440"/>
                    <a:pt x="12733" y="5044"/>
                  </a:cubicBezTo>
                  <a:cubicBezTo>
                    <a:pt x="20170" y="4143"/>
                    <a:pt x="22265" y="3028"/>
                    <a:pt x="22848" y="2440"/>
                  </a:cubicBezTo>
                  <a:cubicBezTo>
                    <a:pt x="23349" y="1939"/>
                    <a:pt x="23663" y="1282"/>
                    <a:pt x="23732" y="576"/>
                  </a:cubicBezTo>
                  <a:cubicBezTo>
                    <a:pt x="23763" y="293"/>
                    <a:pt x="23545" y="41"/>
                    <a:pt x="23262" y="28"/>
                  </a:cubicBezTo>
                  <a:cubicBezTo>
                    <a:pt x="22893" y="9"/>
                    <a:pt x="22517" y="0"/>
                    <a:pt x="22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99;p36">
              <a:extLst>
                <a:ext uri="{FF2B5EF4-FFF2-40B4-BE49-F238E27FC236}">
                  <a16:creationId xmlns:a16="http://schemas.microsoft.com/office/drawing/2014/main" id="{D6F92817-0C5F-AE6D-2DCA-CA0411C7D72F}"/>
                </a:ext>
              </a:extLst>
            </p:cNvPr>
            <p:cNvSpPr/>
            <p:nvPr/>
          </p:nvSpPr>
          <p:spPr>
            <a:xfrm>
              <a:off x="4367950" y="2070250"/>
              <a:ext cx="231475" cy="134475"/>
            </a:xfrm>
            <a:custGeom>
              <a:avLst/>
              <a:gdLst/>
              <a:ahLst/>
              <a:cxnLst/>
              <a:rect l="l" t="t" r="r" b="b"/>
              <a:pathLst>
                <a:path w="9259" h="5379" extrusionOk="0">
                  <a:moveTo>
                    <a:pt x="764" y="0"/>
                  </a:moveTo>
                  <a:cubicBezTo>
                    <a:pt x="521" y="0"/>
                    <a:pt x="288" y="132"/>
                    <a:pt x="170" y="358"/>
                  </a:cubicBezTo>
                  <a:cubicBezTo>
                    <a:pt x="1" y="680"/>
                    <a:pt x="123" y="1077"/>
                    <a:pt x="440" y="1251"/>
                  </a:cubicBezTo>
                  <a:lnTo>
                    <a:pt x="8226" y="5305"/>
                  </a:lnTo>
                  <a:cubicBezTo>
                    <a:pt x="8322" y="5353"/>
                    <a:pt x="8426" y="5379"/>
                    <a:pt x="8535" y="5379"/>
                  </a:cubicBezTo>
                  <a:cubicBezTo>
                    <a:pt x="8844" y="5379"/>
                    <a:pt x="9110" y="5170"/>
                    <a:pt x="9184" y="4869"/>
                  </a:cubicBezTo>
                  <a:cubicBezTo>
                    <a:pt x="9258" y="4569"/>
                    <a:pt x="9119" y="4260"/>
                    <a:pt x="8844" y="4120"/>
                  </a:cubicBezTo>
                  <a:lnTo>
                    <a:pt x="1054" y="66"/>
                  </a:lnTo>
                  <a:cubicBezTo>
                    <a:pt x="961" y="21"/>
                    <a:pt x="861" y="0"/>
                    <a:pt x="7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00;p36">
              <a:extLst>
                <a:ext uri="{FF2B5EF4-FFF2-40B4-BE49-F238E27FC236}">
                  <a16:creationId xmlns:a16="http://schemas.microsoft.com/office/drawing/2014/main" id="{6B9625F3-B8FB-75E0-3993-07E695FBC4CA}"/>
                </a:ext>
              </a:extLst>
            </p:cNvPr>
            <p:cNvSpPr/>
            <p:nvPr/>
          </p:nvSpPr>
          <p:spPr>
            <a:xfrm>
              <a:off x="4256050" y="2012050"/>
              <a:ext cx="94625" cy="63350"/>
            </a:xfrm>
            <a:custGeom>
              <a:avLst/>
              <a:gdLst/>
              <a:ahLst/>
              <a:cxnLst/>
              <a:rect l="l" t="t" r="r" b="b"/>
              <a:pathLst>
                <a:path w="3785" h="2534" extrusionOk="0">
                  <a:moveTo>
                    <a:pt x="756" y="0"/>
                  </a:moveTo>
                  <a:cubicBezTo>
                    <a:pt x="514" y="0"/>
                    <a:pt x="283" y="132"/>
                    <a:pt x="166" y="361"/>
                  </a:cubicBezTo>
                  <a:cubicBezTo>
                    <a:pt x="0" y="679"/>
                    <a:pt x="118" y="1075"/>
                    <a:pt x="436" y="1249"/>
                  </a:cubicBezTo>
                  <a:lnTo>
                    <a:pt x="2757" y="2460"/>
                  </a:lnTo>
                  <a:cubicBezTo>
                    <a:pt x="2852" y="2508"/>
                    <a:pt x="2957" y="2534"/>
                    <a:pt x="3066" y="2534"/>
                  </a:cubicBezTo>
                  <a:cubicBezTo>
                    <a:pt x="3371" y="2534"/>
                    <a:pt x="3641" y="2325"/>
                    <a:pt x="3710" y="2024"/>
                  </a:cubicBezTo>
                  <a:cubicBezTo>
                    <a:pt x="3784" y="1728"/>
                    <a:pt x="3645" y="1415"/>
                    <a:pt x="3371" y="1275"/>
                  </a:cubicBezTo>
                  <a:lnTo>
                    <a:pt x="1050" y="69"/>
                  </a:lnTo>
                  <a:cubicBezTo>
                    <a:pt x="955" y="22"/>
                    <a:pt x="854" y="0"/>
                    <a:pt x="7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01;p36">
              <a:extLst>
                <a:ext uri="{FF2B5EF4-FFF2-40B4-BE49-F238E27FC236}">
                  <a16:creationId xmlns:a16="http://schemas.microsoft.com/office/drawing/2014/main" id="{C492D6A8-AE90-17FF-440B-E1AD1298D8DF}"/>
                </a:ext>
              </a:extLst>
            </p:cNvPr>
            <p:cNvSpPr/>
            <p:nvPr/>
          </p:nvSpPr>
          <p:spPr>
            <a:xfrm>
              <a:off x="4412250" y="2580950"/>
              <a:ext cx="100400" cy="40925"/>
            </a:xfrm>
            <a:custGeom>
              <a:avLst/>
              <a:gdLst/>
              <a:ahLst/>
              <a:cxnLst/>
              <a:rect l="l" t="t" r="r" b="b"/>
              <a:pathLst>
                <a:path w="4016" h="1637" extrusionOk="0">
                  <a:moveTo>
                    <a:pt x="699" y="1"/>
                  </a:moveTo>
                  <a:cubicBezTo>
                    <a:pt x="368" y="1"/>
                    <a:pt x="81" y="252"/>
                    <a:pt x="44" y="587"/>
                  </a:cubicBezTo>
                  <a:cubicBezTo>
                    <a:pt x="1" y="949"/>
                    <a:pt x="253" y="1275"/>
                    <a:pt x="610" y="1328"/>
                  </a:cubicBezTo>
                  <a:lnTo>
                    <a:pt x="3254" y="1633"/>
                  </a:lnTo>
                  <a:cubicBezTo>
                    <a:pt x="3275" y="1633"/>
                    <a:pt x="3301" y="1637"/>
                    <a:pt x="3328" y="1637"/>
                  </a:cubicBezTo>
                  <a:cubicBezTo>
                    <a:pt x="3680" y="1637"/>
                    <a:pt x="3972" y="1358"/>
                    <a:pt x="3994" y="1006"/>
                  </a:cubicBezTo>
                  <a:cubicBezTo>
                    <a:pt x="4016" y="653"/>
                    <a:pt x="3754" y="348"/>
                    <a:pt x="3406" y="304"/>
                  </a:cubicBezTo>
                  <a:lnTo>
                    <a:pt x="763" y="4"/>
                  </a:lnTo>
                  <a:cubicBezTo>
                    <a:pt x="741" y="2"/>
                    <a:pt x="720" y="1"/>
                    <a:pt x="6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02;p36">
              <a:extLst>
                <a:ext uri="{FF2B5EF4-FFF2-40B4-BE49-F238E27FC236}">
                  <a16:creationId xmlns:a16="http://schemas.microsoft.com/office/drawing/2014/main" id="{BA43EA4E-11B1-743E-A251-39C147FD3D46}"/>
                </a:ext>
              </a:extLst>
            </p:cNvPr>
            <p:cNvSpPr/>
            <p:nvPr/>
          </p:nvSpPr>
          <p:spPr>
            <a:xfrm>
              <a:off x="4158400" y="2551600"/>
              <a:ext cx="213375" cy="53950"/>
            </a:xfrm>
            <a:custGeom>
              <a:avLst/>
              <a:gdLst/>
              <a:ahLst/>
              <a:cxnLst/>
              <a:rect l="l" t="t" r="r" b="b"/>
              <a:pathLst>
                <a:path w="8535" h="2158" extrusionOk="0">
                  <a:moveTo>
                    <a:pt x="704" y="0"/>
                  </a:moveTo>
                  <a:cubicBezTo>
                    <a:pt x="372" y="0"/>
                    <a:pt x="84" y="251"/>
                    <a:pt x="44" y="590"/>
                  </a:cubicBezTo>
                  <a:cubicBezTo>
                    <a:pt x="0" y="965"/>
                    <a:pt x="270" y="1300"/>
                    <a:pt x="645" y="1335"/>
                  </a:cubicBezTo>
                  <a:lnTo>
                    <a:pt x="7773" y="2153"/>
                  </a:lnTo>
                  <a:cubicBezTo>
                    <a:pt x="7799" y="2158"/>
                    <a:pt x="7825" y="2158"/>
                    <a:pt x="7851" y="2158"/>
                  </a:cubicBezTo>
                  <a:cubicBezTo>
                    <a:pt x="8204" y="2158"/>
                    <a:pt x="8496" y="1883"/>
                    <a:pt x="8513" y="1531"/>
                  </a:cubicBezTo>
                  <a:cubicBezTo>
                    <a:pt x="8535" y="1178"/>
                    <a:pt x="8278" y="869"/>
                    <a:pt x="7925" y="830"/>
                  </a:cubicBezTo>
                  <a:lnTo>
                    <a:pt x="797" y="7"/>
                  </a:lnTo>
                  <a:cubicBezTo>
                    <a:pt x="766" y="2"/>
                    <a:pt x="735" y="0"/>
                    <a:pt x="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03;p36">
              <a:extLst>
                <a:ext uri="{FF2B5EF4-FFF2-40B4-BE49-F238E27FC236}">
                  <a16:creationId xmlns:a16="http://schemas.microsoft.com/office/drawing/2014/main" id="{6D60DE5C-419D-0930-10F7-AD3225C221DA}"/>
                </a:ext>
              </a:extLst>
            </p:cNvPr>
            <p:cNvSpPr/>
            <p:nvPr/>
          </p:nvSpPr>
          <p:spPr>
            <a:xfrm>
              <a:off x="4232650" y="3054850"/>
              <a:ext cx="256375" cy="94575"/>
            </a:xfrm>
            <a:custGeom>
              <a:avLst/>
              <a:gdLst/>
              <a:ahLst/>
              <a:cxnLst/>
              <a:rect l="l" t="t" r="r" b="b"/>
              <a:pathLst>
                <a:path w="10255" h="3783" extrusionOk="0">
                  <a:moveTo>
                    <a:pt x="9513" y="0"/>
                  </a:moveTo>
                  <a:cubicBezTo>
                    <a:pt x="9460" y="0"/>
                    <a:pt x="9407" y="7"/>
                    <a:pt x="9353" y="20"/>
                  </a:cubicBezTo>
                  <a:lnTo>
                    <a:pt x="518" y="2476"/>
                  </a:lnTo>
                  <a:cubicBezTo>
                    <a:pt x="200" y="2567"/>
                    <a:pt x="0" y="2877"/>
                    <a:pt x="48" y="3203"/>
                  </a:cubicBezTo>
                  <a:cubicBezTo>
                    <a:pt x="91" y="3530"/>
                    <a:pt x="366" y="3778"/>
                    <a:pt x="697" y="3782"/>
                  </a:cubicBezTo>
                  <a:cubicBezTo>
                    <a:pt x="758" y="3782"/>
                    <a:pt x="819" y="3774"/>
                    <a:pt x="875" y="3761"/>
                  </a:cubicBezTo>
                  <a:lnTo>
                    <a:pt x="9710" y="1305"/>
                  </a:lnTo>
                  <a:cubicBezTo>
                    <a:pt x="10054" y="1200"/>
                    <a:pt x="10255" y="839"/>
                    <a:pt x="10155" y="490"/>
                  </a:cubicBezTo>
                  <a:cubicBezTo>
                    <a:pt x="10073" y="195"/>
                    <a:pt x="9805" y="0"/>
                    <a:pt x="95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04;p36">
              <a:extLst>
                <a:ext uri="{FF2B5EF4-FFF2-40B4-BE49-F238E27FC236}">
                  <a16:creationId xmlns:a16="http://schemas.microsoft.com/office/drawing/2014/main" id="{F63A4A6F-59C8-902A-93E6-434A8F362653}"/>
                </a:ext>
              </a:extLst>
            </p:cNvPr>
            <p:cNvSpPr/>
            <p:nvPr/>
          </p:nvSpPr>
          <p:spPr>
            <a:xfrm>
              <a:off x="3657750" y="372700"/>
              <a:ext cx="1056400" cy="1056525"/>
            </a:xfrm>
            <a:custGeom>
              <a:avLst/>
              <a:gdLst/>
              <a:ahLst/>
              <a:cxnLst/>
              <a:rect l="l" t="t" r="r" b="b"/>
              <a:pathLst>
                <a:path w="42256" h="42261" extrusionOk="0">
                  <a:moveTo>
                    <a:pt x="21128" y="4150"/>
                  </a:moveTo>
                  <a:cubicBezTo>
                    <a:pt x="30503" y="4150"/>
                    <a:pt x="38106" y="11753"/>
                    <a:pt x="38106" y="21128"/>
                  </a:cubicBezTo>
                  <a:cubicBezTo>
                    <a:pt x="38106" y="30508"/>
                    <a:pt x="30503" y="38110"/>
                    <a:pt x="21128" y="38110"/>
                  </a:cubicBezTo>
                  <a:lnTo>
                    <a:pt x="21128" y="38106"/>
                  </a:lnTo>
                  <a:cubicBezTo>
                    <a:pt x="11753" y="38106"/>
                    <a:pt x="4150" y="30508"/>
                    <a:pt x="4150" y="21128"/>
                  </a:cubicBezTo>
                  <a:cubicBezTo>
                    <a:pt x="4150" y="11753"/>
                    <a:pt x="11753" y="4150"/>
                    <a:pt x="21128" y="4150"/>
                  </a:cubicBezTo>
                  <a:close/>
                  <a:moveTo>
                    <a:pt x="21128" y="1"/>
                  </a:moveTo>
                  <a:cubicBezTo>
                    <a:pt x="9458" y="1"/>
                    <a:pt x="0" y="9463"/>
                    <a:pt x="0" y="21128"/>
                  </a:cubicBezTo>
                  <a:cubicBezTo>
                    <a:pt x="0" y="32798"/>
                    <a:pt x="9458" y="42260"/>
                    <a:pt x="21128" y="42260"/>
                  </a:cubicBezTo>
                  <a:cubicBezTo>
                    <a:pt x="32793" y="42260"/>
                    <a:pt x="42256" y="32798"/>
                    <a:pt x="42256" y="21128"/>
                  </a:cubicBezTo>
                  <a:cubicBezTo>
                    <a:pt x="42256" y="9463"/>
                    <a:pt x="32798" y="1"/>
                    <a:pt x="21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05;p36">
              <a:extLst>
                <a:ext uri="{FF2B5EF4-FFF2-40B4-BE49-F238E27FC236}">
                  <a16:creationId xmlns:a16="http://schemas.microsoft.com/office/drawing/2014/main" id="{9148079C-64BF-ACF0-11E3-BB82758D11A8}"/>
                </a:ext>
              </a:extLst>
            </p:cNvPr>
            <p:cNvSpPr/>
            <p:nvPr/>
          </p:nvSpPr>
          <p:spPr>
            <a:xfrm>
              <a:off x="4135425" y="863225"/>
              <a:ext cx="88300" cy="75475"/>
            </a:xfrm>
            <a:custGeom>
              <a:avLst/>
              <a:gdLst/>
              <a:ahLst/>
              <a:cxnLst/>
              <a:rect l="l" t="t" r="r" b="b"/>
              <a:pathLst>
                <a:path w="3532" h="3019" extrusionOk="0">
                  <a:moveTo>
                    <a:pt x="2021" y="1"/>
                  </a:moveTo>
                  <a:cubicBezTo>
                    <a:pt x="675" y="1"/>
                    <a:pt x="1" y="1625"/>
                    <a:pt x="954" y="2578"/>
                  </a:cubicBezTo>
                  <a:cubicBezTo>
                    <a:pt x="1242" y="2867"/>
                    <a:pt x="1628" y="3019"/>
                    <a:pt x="2021" y="3019"/>
                  </a:cubicBezTo>
                  <a:cubicBezTo>
                    <a:pt x="2216" y="3019"/>
                    <a:pt x="2413" y="2981"/>
                    <a:pt x="2600" y="2905"/>
                  </a:cubicBezTo>
                  <a:cubicBezTo>
                    <a:pt x="3162" y="2670"/>
                    <a:pt x="3532" y="2121"/>
                    <a:pt x="3532" y="1507"/>
                  </a:cubicBezTo>
                  <a:cubicBezTo>
                    <a:pt x="3528" y="675"/>
                    <a:pt x="2853" y="1"/>
                    <a:pt x="20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06;p36">
              <a:extLst>
                <a:ext uri="{FF2B5EF4-FFF2-40B4-BE49-F238E27FC236}">
                  <a16:creationId xmlns:a16="http://schemas.microsoft.com/office/drawing/2014/main" id="{B6181DCB-9A67-41EE-FE7A-137FCD2CA5F4}"/>
                </a:ext>
              </a:extLst>
            </p:cNvPr>
            <p:cNvSpPr/>
            <p:nvPr/>
          </p:nvSpPr>
          <p:spPr>
            <a:xfrm>
              <a:off x="4038100" y="884300"/>
              <a:ext cx="380175" cy="224875"/>
            </a:xfrm>
            <a:custGeom>
              <a:avLst/>
              <a:gdLst/>
              <a:ahLst/>
              <a:cxnLst/>
              <a:rect l="l" t="t" r="r" b="b"/>
              <a:pathLst>
                <a:path w="15207" h="8995" extrusionOk="0">
                  <a:moveTo>
                    <a:pt x="5910" y="1"/>
                  </a:moveTo>
                  <a:cubicBezTo>
                    <a:pt x="5696" y="1"/>
                    <a:pt x="5485" y="104"/>
                    <a:pt x="5357" y="298"/>
                  </a:cubicBezTo>
                  <a:lnTo>
                    <a:pt x="297" y="7962"/>
                  </a:lnTo>
                  <a:cubicBezTo>
                    <a:pt x="1" y="8402"/>
                    <a:pt x="319" y="8994"/>
                    <a:pt x="850" y="8994"/>
                  </a:cubicBezTo>
                  <a:cubicBezTo>
                    <a:pt x="1076" y="8994"/>
                    <a:pt x="1285" y="8881"/>
                    <a:pt x="1407" y="8694"/>
                  </a:cubicBezTo>
                  <a:lnTo>
                    <a:pt x="6058" y="1653"/>
                  </a:lnTo>
                  <a:lnTo>
                    <a:pt x="14031" y="8250"/>
                  </a:lnTo>
                  <a:cubicBezTo>
                    <a:pt x="14157" y="8353"/>
                    <a:pt x="14308" y="8403"/>
                    <a:pt x="14458" y="8403"/>
                  </a:cubicBezTo>
                  <a:cubicBezTo>
                    <a:pt x="14650" y="8403"/>
                    <a:pt x="14839" y="8321"/>
                    <a:pt x="14971" y="8162"/>
                  </a:cubicBezTo>
                  <a:cubicBezTo>
                    <a:pt x="15206" y="7879"/>
                    <a:pt x="15167" y="7457"/>
                    <a:pt x="14884" y="7222"/>
                  </a:cubicBezTo>
                  <a:lnTo>
                    <a:pt x="6336" y="155"/>
                  </a:lnTo>
                  <a:cubicBezTo>
                    <a:pt x="6211" y="51"/>
                    <a:pt x="6060" y="1"/>
                    <a:pt x="5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07;p36">
              <a:extLst>
                <a:ext uri="{FF2B5EF4-FFF2-40B4-BE49-F238E27FC236}">
                  <a16:creationId xmlns:a16="http://schemas.microsoft.com/office/drawing/2014/main" id="{D2FF1612-C65C-7508-49E7-EEF843B0C596}"/>
                </a:ext>
              </a:extLst>
            </p:cNvPr>
            <p:cNvSpPr/>
            <p:nvPr/>
          </p:nvSpPr>
          <p:spPr>
            <a:xfrm>
              <a:off x="1319650" y="700475"/>
              <a:ext cx="381025" cy="622275"/>
            </a:xfrm>
            <a:custGeom>
              <a:avLst/>
              <a:gdLst/>
              <a:ahLst/>
              <a:cxnLst/>
              <a:rect l="l" t="t" r="r" b="b"/>
              <a:pathLst>
                <a:path w="15241" h="24891" extrusionOk="0">
                  <a:moveTo>
                    <a:pt x="6601" y="1"/>
                  </a:moveTo>
                  <a:lnTo>
                    <a:pt x="5927" y="8635"/>
                  </a:lnTo>
                  <a:lnTo>
                    <a:pt x="5417" y="6097"/>
                  </a:lnTo>
                  <a:lnTo>
                    <a:pt x="5077" y="13717"/>
                  </a:lnTo>
                  <a:lnTo>
                    <a:pt x="1694" y="5082"/>
                  </a:lnTo>
                  <a:lnTo>
                    <a:pt x="4233" y="20828"/>
                  </a:lnTo>
                  <a:lnTo>
                    <a:pt x="1354" y="16425"/>
                  </a:lnTo>
                  <a:lnTo>
                    <a:pt x="1354" y="18794"/>
                  </a:lnTo>
                  <a:lnTo>
                    <a:pt x="0" y="17270"/>
                  </a:lnTo>
                  <a:lnTo>
                    <a:pt x="2539" y="24216"/>
                  </a:lnTo>
                  <a:lnTo>
                    <a:pt x="2709" y="24890"/>
                  </a:lnTo>
                  <a:lnTo>
                    <a:pt x="12528" y="24721"/>
                  </a:lnTo>
                  <a:lnTo>
                    <a:pt x="15241" y="16935"/>
                  </a:lnTo>
                  <a:lnTo>
                    <a:pt x="12867" y="18624"/>
                  </a:lnTo>
                  <a:lnTo>
                    <a:pt x="14731" y="15576"/>
                  </a:lnTo>
                  <a:lnTo>
                    <a:pt x="11513" y="17950"/>
                  </a:lnTo>
                  <a:lnTo>
                    <a:pt x="13717" y="1015"/>
                  </a:lnTo>
                  <a:lnTo>
                    <a:pt x="9144" y="14562"/>
                  </a:lnTo>
                  <a:lnTo>
                    <a:pt x="9480" y="8635"/>
                  </a:lnTo>
                  <a:lnTo>
                    <a:pt x="7790" y="13208"/>
                  </a:lnTo>
                  <a:lnTo>
                    <a:pt x="6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08;p36">
              <a:extLst>
                <a:ext uri="{FF2B5EF4-FFF2-40B4-BE49-F238E27FC236}">
                  <a16:creationId xmlns:a16="http://schemas.microsoft.com/office/drawing/2014/main" id="{03AE6661-F80B-10FE-9AFF-086865062EDF}"/>
                </a:ext>
              </a:extLst>
            </p:cNvPr>
            <p:cNvSpPr/>
            <p:nvPr/>
          </p:nvSpPr>
          <p:spPr>
            <a:xfrm>
              <a:off x="1318650" y="1274725"/>
              <a:ext cx="407400" cy="458650"/>
            </a:xfrm>
            <a:custGeom>
              <a:avLst/>
              <a:gdLst/>
              <a:ahLst/>
              <a:cxnLst/>
              <a:rect l="l" t="t" r="r" b="b"/>
              <a:pathLst>
                <a:path w="16296" h="18346" extrusionOk="0">
                  <a:moveTo>
                    <a:pt x="1" y="0"/>
                  </a:moveTo>
                  <a:lnTo>
                    <a:pt x="2853" y="18345"/>
                  </a:lnTo>
                  <a:lnTo>
                    <a:pt x="13443" y="18345"/>
                  </a:lnTo>
                  <a:lnTo>
                    <a:pt x="162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09;p36">
              <a:extLst>
                <a:ext uri="{FF2B5EF4-FFF2-40B4-BE49-F238E27FC236}">
                  <a16:creationId xmlns:a16="http://schemas.microsoft.com/office/drawing/2014/main" id="{D1C1DF88-3E3D-7A3C-DCC2-BB8BC50A8AED}"/>
                </a:ext>
              </a:extLst>
            </p:cNvPr>
            <p:cNvSpPr/>
            <p:nvPr/>
          </p:nvSpPr>
          <p:spPr>
            <a:xfrm>
              <a:off x="1300700" y="1258050"/>
              <a:ext cx="443425" cy="491975"/>
            </a:xfrm>
            <a:custGeom>
              <a:avLst/>
              <a:gdLst/>
              <a:ahLst/>
              <a:cxnLst/>
              <a:rect l="l" t="t" r="r" b="b"/>
              <a:pathLst>
                <a:path w="17737" h="19679" extrusionOk="0">
                  <a:moveTo>
                    <a:pt x="16234" y="1333"/>
                  </a:moveTo>
                  <a:lnTo>
                    <a:pt x="13591" y="18346"/>
                  </a:lnTo>
                  <a:lnTo>
                    <a:pt x="4146" y="18346"/>
                  </a:lnTo>
                  <a:lnTo>
                    <a:pt x="1498" y="1333"/>
                  </a:lnTo>
                  <a:close/>
                  <a:moveTo>
                    <a:pt x="719" y="1"/>
                  </a:moveTo>
                  <a:cubicBezTo>
                    <a:pt x="310" y="1"/>
                    <a:pt x="0" y="362"/>
                    <a:pt x="61" y="767"/>
                  </a:cubicBezTo>
                  <a:lnTo>
                    <a:pt x="2914" y="19112"/>
                  </a:lnTo>
                  <a:cubicBezTo>
                    <a:pt x="2961" y="19439"/>
                    <a:pt x="3245" y="19674"/>
                    <a:pt x="3571" y="19678"/>
                  </a:cubicBezTo>
                  <a:lnTo>
                    <a:pt x="14161" y="19678"/>
                  </a:lnTo>
                  <a:cubicBezTo>
                    <a:pt x="14488" y="19678"/>
                    <a:pt x="14771" y="19439"/>
                    <a:pt x="14819" y="19112"/>
                  </a:cubicBezTo>
                  <a:lnTo>
                    <a:pt x="17671" y="767"/>
                  </a:lnTo>
                  <a:cubicBezTo>
                    <a:pt x="17736" y="362"/>
                    <a:pt x="17423" y="1"/>
                    <a:pt x="17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10;p36">
              <a:extLst>
                <a:ext uri="{FF2B5EF4-FFF2-40B4-BE49-F238E27FC236}">
                  <a16:creationId xmlns:a16="http://schemas.microsoft.com/office/drawing/2014/main" id="{794B13D8-6605-934D-8277-F82409D6BDB4}"/>
                </a:ext>
              </a:extLst>
            </p:cNvPr>
            <p:cNvSpPr/>
            <p:nvPr/>
          </p:nvSpPr>
          <p:spPr>
            <a:xfrm>
              <a:off x="1043250" y="1730175"/>
              <a:ext cx="1335950" cy="3553775"/>
            </a:xfrm>
            <a:custGeom>
              <a:avLst/>
              <a:gdLst/>
              <a:ahLst/>
              <a:cxnLst/>
              <a:rect l="l" t="t" r="r" b="b"/>
              <a:pathLst>
                <a:path w="53438" h="142151" extrusionOk="0">
                  <a:moveTo>
                    <a:pt x="0" y="1"/>
                  </a:moveTo>
                  <a:lnTo>
                    <a:pt x="0" y="142150"/>
                  </a:lnTo>
                  <a:lnTo>
                    <a:pt x="53438" y="142150"/>
                  </a:lnTo>
                  <a:lnTo>
                    <a:pt x="53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11;p36">
              <a:extLst>
                <a:ext uri="{FF2B5EF4-FFF2-40B4-BE49-F238E27FC236}">
                  <a16:creationId xmlns:a16="http://schemas.microsoft.com/office/drawing/2014/main" id="{17164941-9628-F725-2B55-3A36C39815EC}"/>
                </a:ext>
              </a:extLst>
            </p:cNvPr>
            <p:cNvSpPr/>
            <p:nvPr/>
          </p:nvSpPr>
          <p:spPr>
            <a:xfrm>
              <a:off x="1026600" y="1713525"/>
              <a:ext cx="1369250" cy="3587075"/>
            </a:xfrm>
            <a:custGeom>
              <a:avLst/>
              <a:gdLst/>
              <a:ahLst/>
              <a:cxnLst/>
              <a:rect l="l" t="t" r="r" b="b"/>
              <a:pathLst>
                <a:path w="54770" h="143483" extrusionOk="0">
                  <a:moveTo>
                    <a:pt x="53437" y="1333"/>
                  </a:moveTo>
                  <a:lnTo>
                    <a:pt x="53437" y="142150"/>
                  </a:lnTo>
                  <a:lnTo>
                    <a:pt x="1333" y="142150"/>
                  </a:lnTo>
                  <a:lnTo>
                    <a:pt x="1333" y="1333"/>
                  </a:lnTo>
                  <a:close/>
                  <a:moveTo>
                    <a:pt x="666" y="1"/>
                  </a:moveTo>
                  <a:cubicBezTo>
                    <a:pt x="296" y="1"/>
                    <a:pt x="0" y="297"/>
                    <a:pt x="0" y="667"/>
                  </a:cubicBezTo>
                  <a:lnTo>
                    <a:pt x="0" y="142816"/>
                  </a:lnTo>
                  <a:cubicBezTo>
                    <a:pt x="0" y="143187"/>
                    <a:pt x="296" y="143483"/>
                    <a:pt x="666" y="143483"/>
                  </a:cubicBezTo>
                  <a:lnTo>
                    <a:pt x="54104" y="143483"/>
                  </a:lnTo>
                  <a:cubicBezTo>
                    <a:pt x="54469" y="143483"/>
                    <a:pt x="54770" y="143187"/>
                    <a:pt x="54770" y="142816"/>
                  </a:cubicBezTo>
                  <a:lnTo>
                    <a:pt x="54770" y="667"/>
                  </a:lnTo>
                  <a:cubicBezTo>
                    <a:pt x="54770" y="297"/>
                    <a:pt x="54469" y="1"/>
                    <a:pt x="54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12;p36">
              <a:extLst>
                <a:ext uri="{FF2B5EF4-FFF2-40B4-BE49-F238E27FC236}">
                  <a16:creationId xmlns:a16="http://schemas.microsoft.com/office/drawing/2014/main" id="{8D1F4537-E8AB-0D81-56DF-567B9FF159CF}"/>
                </a:ext>
              </a:extLst>
            </p:cNvPr>
            <p:cNvSpPr/>
            <p:nvPr/>
          </p:nvSpPr>
          <p:spPr>
            <a:xfrm>
              <a:off x="1104425" y="1830225"/>
              <a:ext cx="1200650" cy="889425"/>
            </a:xfrm>
            <a:custGeom>
              <a:avLst/>
              <a:gdLst/>
              <a:ahLst/>
              <a:cxnLst/>
              <a:rect l="l" t="t" r="r" b="b"/>
              <a:pathLst>
                <a:path w="48026" h="35577" extrusionOk="0">
                  <a:moveTo>
                    <a:pt x="46693" y="1333"/>
                  </a:moveTo>
                  <a:lnTo>
                    <a:pt x="46693" y="34239"/>
                  </a:lnTo>
                  <a:lnTo>
                    <a:pt x="1333" y="34239"/>
                  </a:lnTo>
                  <a:lnTo>
                    <a:pt x="1333" y="1333"/>
                  </a:lnTo>
                  <a:close/>
                  <a:moveTo>
                    <a:pt x="667" y="1"/>
                  </a:moveTo>
                  <a:cubicBezTo>
                    <a:pt x="297" y="1"/>
                    <a:pt x="0" y="297"/>
                    <a:pt x="0" y="667"/>
                  </a:cubicBezTo>
                  <a:lnTo>
                    <a:pt x="0" y="34910"/>
                  </a:lnTo>
                  <a:cubicBezTo>
                    <a:pt x="0" y="35276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6"/>
                    <a:pt x="48025" y="34910"/>
                  </a:cubicBezTo>
                  <a:lnTo>
                    <a:pt x="48025" y="667"/>
                  </a:lnTo>
                  <a:cubicBezTo>
                    <a:pt x="48025" y="301"/>
                    <a:pt x="47725" y="1"/>
                    <a:pt x="47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13;p36">
              <a:extLst>
                <a:ext uri="{FF2B5EF4-FFF2-40B4-BE49-F238E27FC236}">
                  <a16:creationId xmlns:a16="http://schemas.microsoft.com/office/drawing/2014/main" id="{FE74FD18-85A0-F2AB-E0A5-F3F7486D44B6}"/>
                </a:ext>
              </a:extLst>
            </p:cNvPr>
            <p:cNvSpPr/>
            <p:nvPr/>
          </p:nvSpPr>
          <p:spPr>
            <a:xfrm>
              <a:off x="1471275" y="2197100"/>
              <a:ext cx="466925" cy="155675"/>
            </a:xfrm>
            <a:custGeom>
              <a:avLst/>
              <a:gdLst/>
              <a:ahLst/>
              <a:cxnLst/>
              <a:rect l="l" t="t" r="r" b="b"/>
              <a:pathLst>
                <a:path w="18677" h="6227" extrusionOk="0">
                  <a:moveTo>
                    <a:pt x="1" y="0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14;p36">
              <a:extLst>
                <a:ext uri="{FF2B5EF4-FFF2-40B4-BE49-F238E27FC236}">
                  <a16:creationId xmlns:a16="http://schemas.microsoft.com/office/drawing/2014/main" id="{44BFC52A-7F37-9B48-0355-AB0C7EB5132E}"/>
                </a:ext>
              </a:extLst>
            </p:cNvPr>
            <p:cNvSpPr/>
            <p:nvPr/>
          </p:nvSpPr>
          <p:spPr>
            <a:xfrm>
              <a:off x="1104425" y="2828900"/>
              <a:ext cx="1200650" cy="889425"/>
            </a:xfrm>
            <a:custGeom>
              <a:avLst/>
              <a:gdLst/>
              <a:ahLst/>
              <a:cxnLst/>
              <a:rect l="l" t="t" r="r" b="b"/>
              <a:pathLst>
                <a:path w="48026" h="35577" extrusionOk="0">
                  <a:moveTo>
                    <a:pt x="46693" y="1333"/>
                  </a:moveTo>
                  <a:lnTo>
                    <a:pt x="46693" y="34244"/>
                  </a:lnTo>
                  <a:lnTo>
                    <a:pt x="1333" y="34244"/>
                  </a:lnTo>
                  <a:lnTo>
                    <a:pt x="1333" y="1333"/>
                  </a:lnTo>
                  <a:close/>
                  <a:moveTo>
                    <a:pt x="667" y="1"/>
                  </a:moveTo>
                  <a:cubicBezTo>
                    <a:pt x="297" y="1"/>
                    <a:pt x="0" y="297"/>
                    <a:pt x="0" y="667"/>
                  </a:cubicBezTo>
                  <a:lnTo>
                    <a:pt x="0" y="34906"/>
                  </a:lnTo>
                  <a:cubicBezTo>
                    <a:pt x="0" y="35276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6"/>
                    <a:pt x="48025" y="34910"/>
                  </a:cubicBezTo>
                  <a:lnTo>
                    <a:pt x="48025" y="667"/>
                  </a:lnTo>
                  <a:cubicBezTo>
                    <a:pt x="48025" y="297"/>
                    <a:pt x="47725" y="1"/>
                    <a:pt x="47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15;p36">
              <a:extLst>
                <a:ext uri="{FF2B5EF4-FFF2-40B4-BE49-F238E27FC236}">
                  <a16:creationId xmlns:a16="http://schemas.microsoft.com/office/drawing/2014/main" id="{BB9712B3-BB8B-0F68-99AE-6ECC448B1124}"/>
                </a:ext>
              </a:extLst>
            </p:cNvPr>
            <p:cNvSpPr/>
            <p:nvPr/>
          </p:nvSpPr>
          <p:spPr>
            <a:xfrm>
              <a:off x="1471275" y="3195775"/>
              <a:ext cx="466925" cy="155700"/>
            </a:xfrm>
            <a:custGeom>
              <a:avLst/>
              <a:gdLst/>
              <a:ahLst/>
              <a:cxnLst/>
              <a:rect l="l" t="t" r="r" b="b"/>
              <a:pathLst>
                <a:path w="18677" h="6228" extrusionOk="0">
                  <a:moveTo>
                    <a:pt x="1" y="0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16;p36">
              <a:extLst>
                <a:ext uri="{FF2B5EF4-FFF2-40B4-BE49-F238E27FC236}">
                  <a16:creationId xmlns:a16="http://schemas.microsoft.com/office/drawing/2014/main" id="{6B58AE27-70AF-C968-60E7-F73780539EFC}"/>
                </a:ext>
              </a:extLst>
            </p:cNvPr>
            <p:cNvSpPr/>
            <p:nvPr/>
          </p:nvSpPr>
          <p:spPr>
            <a:xfrm>
              <a:off x="1104425" y="3827600"/>
              <a:ext cx="1200650" cy="889400"/>
            </a:xfrm>
            <a:custGeom>
              <a:avLst/>
              <a:gdLst/>
              <a:ahLst/>
              <a:cxnLst/>
              <a:rect l="l" t="t" r="r" b="b"/>
              <a:pathLst>
                <a:path w="48026" h="35576" extrusionOk="0">
                  <a:moveTo>
                    <a:pt x="46693" y="1333"/>
                  </a:moveTo>
                  <a:lnTo>
                    <a:pt x="46693" y="34243"/>
                  </a:lnTo>
                  <a:lnTo>
                    <a:pt x="1333" y="34243"/>
                  </a:lnTo>
                  <a:lnTo>
                    <a:pt x="1333" y="1333"/>
                  </a:lnTo>
                  <a:close/>
                  <a:moveTo>
                    <a:pt x="667" y="0"/>
                  </a:moveTo>
                  <a:cubicBezTo>
                    <a:pt x="297" y="0"/>
                    <a:pt x="0" y="301"/>
                    <a:pt x="0" y="666"/>
                  </a:cubicBezTo>
                  <a:lnTo>
                    <a:pt x="0" y="34910"/>
                  </a:lnTo>
                  <a:cubicBezTo>
                    <a:pt x="0" y="35275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5"/>
                    <a:pt x="48025" y="34910"/>
                  </a:cubicBezTo>
                  <a:lnTo>
                    <a:pt x="48025" y="666"/>
                  </a:lnTo>
                  <a:cubicBezTo>
                    <a:pt x="48025" y="301"/>
                    <a:pt x="47725" y="0"/>
                    <a:pt x="47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17;p36">
              <a:extLst>
                <a:ext uri="{FF2B5EF4-FFF2-40B4-BE49-F238E27FC236}">
                  <a16:creationId xmlns:a16="http://schemas.microsoft.com/office/drawing/2014/main" id="{390C038D-4C0A-8590-25BE-FE744A3E7B91}"/>
                </a:ext>
              </a:extLst>
            </p:cNvPr>
            <p:cNvSpPr/>
            <p:nvPr/>
          </p:nvSpPr>
          <p:spPr>
            <a:xfrm>
              <a:off x="1471275" y="4194450"/>
              <a:ext cx="466925" cy="155700"/>
            </a:xfrm>
            <a:custGeom>
              <a:avLst/>
              <a:gdLst/>
              <a:ahLst/>
              <a:cxnLst/>
              <a:rect l="l" t="t" r="r" b="b"/>
              <a:pathLst>
                <a:path w="18677" h="6228" extrusionOk="0">
                  <a:moveTo>
                    <a:pt x="1" y="1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18;p36">
              <a:extLst>
                <a:ext uri="{FF2B5EF4-FFF2-40B4-BE49-F238E27FC236}">
                  <a16:creationId xmlns:a16="http://schemas.microsoft.com/office/drawing/2014/main" id="{FDD02F95-A525-A247-6978-5EAA672BE21A}"/>
                </a:ext>
              </a:extLst>
            </p:cNvPr>
            <p:cNvSpPr/>
            <p:nvPr/>
          </p:nvSpPr>
          <p:spPr>
            <a:xfrm>
              <a:off x="1831075" y="4763250"/>
              <a:ext cx="1982475" cy="580250"/>
            </a:xfrm>
            <a:custGeom>
              <a:avLst/>
              <a:gdLst/>
              <a:ahLst/>
              <a:cxnLst/>
              <a:rect l="l" t="t" r="r" b="b"/>
              <a:pathLst>
                <a:path w="79299" h="23210" extrusionOk="0">
                  <a:moveTo>
                    <a:pt x="68835" y="0"/>
                  </a:moveTo>
                  <a:cubicBezTo>
                    <a:pt x="54435" y="893"/>
                    <a:pt x="27655" y="12720"/>
                    <a:pt x="27655" y="12720"/>
                  </a:cubicBezTo>
                  <a:lnTo>
                    <a:pt x="0" y="23209"/>
                  </a:lnTo>
                  <a:lnTo>
                    <a:pt x="79299" y="23209"/>
                  </a:lnTo>
                  <a:lnTo>
                    <a:pt x="688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19;p36">
              <a:extLst>
                <a:ext uri="{FF2B5EF4-FFF2-40B4-BE49-F238E27FC236}">
                  <a16:creationId xmlns:a16="http://schemas.microsoft.com/office/drawing/2014/main" id="{04E21661-1EBF-5905-750D-9D1F70AC9599}"/>
                </a:ext>
              </a:extLst>
            </p:cNvPr>
            <p:cNvSpPr/>
            <p:nvPr/>
          </p:nvSpPr>
          <p:spPr>
            <a:xfrm>
              <a:off x="1813650" y="4750675"/>
              <a:ext cx="2015150" cy="605350"/>
            </a:xfrm>
            <a:custGeom>
              <a:avLst/>
              <a:gdLst/>
              <a:ahLst/>
              <a:cxnLst/>
              <a:rect l="l" t="t" r="r" b="b"/>
              <a:pathLst>
                <a:path w="80606" h="24214" extrusionOk="0">
                  <a:moveTo>
                    <a:pt x="69218" y="1026"/>
                  </a:moveTo>
                  <a:lnTo>
                    <a:pt x="79225" y="23212"/>
                  </a:lnTo>
                  <a:lnTo>
                    <a:pt x="3423" y="23212"/>
                  </a:lnTo>
                  <a:lnTo>
                    <a:pt x="28531" y="13688"/>
                  </a:lnTo>
                  <a:lnTo>
                    <a:pt x="28557" y="13680"/>
                  </a:lnTo>
                  <a:cubicBezTo>
                    <a:pt x="28818" y="13562"/>
                    <a:pt x="54992" y="2067"/>
                    <a:pt x="69218" y="1026"/>
                  </a:cubicBezTo>
                  <a:close/>
                  <a:moveTo>
                    <a:pt x="69538" y="1"/>
                  </a:moveTo>
                  <a:cubicBezTo>
                    <a:pt x="69524" y="1"/>
                    <a:pt x="69511" y="1"/>
                    <a:pt x="69497" y="3"/>
                  </a:cubicBezTo>
                  <a:cubicBezTo>
                    <a:pt x="63484" y="377"/>
                    <a:pt x="54692" y="2637"/>
                    <a:pt x="43371" y="6726"/>
                  </a:cubicBezTo>
                  <a:cubicBezTo>
                    <a:pt x="35128" y="9704"/>
                    <a:pt x="28491" y="12613"/>
                    <a:pt x="28161" y="12761"/>
                  </a:cubicBezTo>
                  <a:lnTo>
                    <a:pt x="519" y="23242"/>
                  </a:lnTo>
                  <a:cubicBezTo>
                    <a:pt x="1" y="23442"/>
                    <a:pt x="140" y="24209"/>
                    <a:pt x="697" y="24213"/>
                  </a:cubicBezTo>
                  <a:lnTo>
                    <a:pt x="79996" y="24213"/>
                  </a:lnTo>
                  <a:cubicBezTo>
                    <a:pt x="80361" y="24213"/>
                    <a:pt x="80605" y="23839"/>
                    <a:pt x="80453" y="23503"/>
                  </a:cubicBezTo>
                  <a:lnTo>
                    <a:pt x="69989" y="294"/>
                  </a:lnTo>
                  <a:cubicBezTo>
                    <a:pt x="69908" y="115"/>
                    <a:pt x="69731" y="1"/>
                    <a:pt x="69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20;p36">
              <a:extLst>
                <a:ext uri="{FF2B5EF4-FFF2-40B4-BE49-F238E27FC236}">
                  <a16:creationId xmlns:a16="http://schemas.microsoft.com/office/drawing/2014/main" id="{05EBBAD1-4D83-BF74-700B-5AEDBDD8A9AB}"/>
                </a:ext>
              </a:extLst>
            </p:cNvPr>
            <p:cNvSpPr/>
            <p:nvPr/>
          </p:nvSpPr>
          <p:spPr>
            <a:xfrm>
              <a:off x="2423050" y="1584975"/>
              <a:ext cx="1587650" cy="1761450"/>
            </a:xfrm>
            <a:custGeom>
              <a:avLst/>
              <a:gdLst/>
              <a:ahLst/>
              <a:cxnLst/>
              <a:rect l="l" t="t" r="r" b="b"/>
              <a:pathLst>
                <a:path w="63506" h="70458" extrusionOk="0">
                  <a:moveTo>
                    <a:pt x="36573" y="0"/>
                  </a:moveTo>
                  <a:lnTo>
                    <a:pt x="31753" y="1415"/>
                  </a:lnTo>
                  <a:lnTo>
                    <a:pt x="47063" y="29767"/>
                  </a:lnTo>
                  <a:lnTo>
                    <a:pt x="47202" y="31182"/>
                  </a:lnTo>
                  <a:lnTo>
                    <a:pt x="1" y="50603"/>
                  </a:lnTo>
                  <a:cubicBezTo>
                    <a:pt x="1" y="50603"/>
                    <a:pt x="2622" y="70457"/>
                    <a:pt x="2966" y="70457"/>
                  </a:cubicBezTo>
                  <a:cubicBezTo>
                    <a:pt x="2971" y="70457"/>
                    <a:pt x="2975" y="70454"/>
                    <a:pt x="2979" y="70446"/>
                  </a:cubicBezTo>
                  <a:cubicBezTo>
                    <a:pt x="3262" y="69880"/>
                    <a:pt x="31470" y="53437"/>
                    <a:pt x="41394" y="47058"/>
                  </a:cubicBezTo>
                  <a:cubicBezTo>
                    <a:pt x="51313" y="40679"/>
                    <a:pt x="60954" y="37278"/>
                    <a:pt x="62230" y="35436"/>
                  </a:cubicBezTo>
                  <a:cubicBezTo>
                    <a:pt x="63505" y="33594"/>
                    <a:pt x="63362" y="30616"/>
                    <a:pt x="59395" y="26505"/>
                  </a:cubicBezTo>
                  <a:cubicBezTo>
                    <a:pt x="55424" y="22395"/>
                    <a:pt x="36573" y="0"/>
                    <a:pt x="36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21;p36">
              <a:extLst>
                <a:ext uri="{FF2B5EF4-FFF2-40B4-BE49-F238E27FC236}">
                  <a16:creationId xmlns:a16="http://schemas.microsoft.com/office/drawing/2014/main" id="{027E2256-3C99-EE57-0ADE-50297C0FB4E1}"/>
                </a:ext>
              </a:extLst>
            </p:cNvPr>
            <p:cNvSpPr/>
            <p:nvPr/>
          </p:nvSpPr>
          <p:spPr>
            <a:xfrm>
              <a:off x="2423050" y="1612625"/>
              <a:ext cx="1368075" cy="1437725"/>
            </a:xfrm>
            <a:custGeom>
              <a:avLst/>
              <a:gdLst/>
              <a:ahLst/>
              <a:cxnLst/>
              <a:rect l="l" t="t" r="r" b="b"/>
              <a:pathLst>
                <a:path w="54723" h="57509" extrusionOk="0">
                  <a:moveTo>
                    <a:pt x="32802" y="0"/>
                  </a:moveTo>
                  <a:lnTo>
                    <a:pt x="31753" y="309"/>
                  </a:lnTo>
                  <a:lnTo>
                    <a:pt x="47059" y="28661"/>
                  </a:lnTo>
                  <a:lnTo>
                    <a:pt x="47202" y="30076"/>
                  </a:lnTo>
                  <a:lnTo>
                    <a:pt x="1" y="49497"/>
                  </a:lnTo>
                  <a:cubicBezTo>
                    <a:pt x="1" y="49497"/>
                    <a:pt x="48" y="49849"/>
                    <a:pt x="127" y="50450"/>
                  </a:cubicBezTo>
                  <a:lnTo>
                    <a:pt x="3201" y="57509"/>
                  </a:lnTo>
                  <a:lnTo>
                    <a:pt x="54723" y="31948"/>
                  </a:lnTo>
                  <a:lnTo>
                    <a:pt x="3280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22;p36">
              <a:extLst>
                <a:ext uri="{FF2B5EF4-FFF2-40B4-BE49-F238E27FC236}">
                  <a16:creationId xmlns:a16="http://schemas.microsoft.com/office/drawing/2014/main" id="{3B9CAA9D-A591-E6E8-E45A-F6D59CE23F12}"/>
                </a:ext>
              </a:extLst>
            </p:cNvPr>
            <p:cNvSpPr/>
            <p:nvPr/>
          </p:nvSpPr>
          <p:spPr>
            <a:xfrm>
              <a:off x="2410000" y="1572375"/>
              <a:ext cx="1603950" cy="1786600"/>
            </a:xfrm>
            <a:custGeom>
              <a:avLst/>
              <a:gdLst/>
              <a:ahLst/>
              <a:cxnLst/>
              <a:rect l="l" t="t" r="r" b="b"/>
              <a:pathLst>
                <a:path w="64158" h="71464" extrusionOk="0">
                  <a:moveTo>
                    <a:pt x="36921" y="1075"/>
                  </a:moveTo>
                  <a:cubicBezTo>
                    <a:pt x="39007" y="3548"/>
                    <a:pt x="55845" y="23513"/>
                    <a:pt x="59555" y="27358"/>
                  </a:cubicBezTo>
                  <a:cubicBezTo>
                    <a:pt x="62756" y="30676"/>
                    <a:pt x="63744" y="33619"/>
                    <a:pt x="62338" y="35653"/>
                  </a:cubicBezTo>
                  <a:cubicBezTo>
                    <a:pt x="61807" y="36424"/>
                    <a:pt x="59216" y="37700"/>
                    <a:pt x="55928" y="39315"/>
                  </a:cubicBezTo>
                  <a:cubicBezTo>
                    <a:pt x="52114" y="41196"/>
                    <a:pt x="46884" y="43774"/>
                    <a:pt x="41641" y="47140"/>
                  </a:cubicBezTo>
                  <a:cubicBezTo>
                    <a:pt x="36547" y="50414"/>
                    <a:pt x="26762" y="56267"/>
                    <a:pt x="18127" y="61427"/>
                  </a:cubicBezTo>
                  <a:cubicBezTo>
                    <a:pt x="14169" y="63795"/>
                    <a:pt x="10429" y="66029"/>
                    <a:pt x="7729" y="67671"/>
                  </a:cubicBezTo>
                  <a:cubicBezTo>
                    <a:pt x="5517" y="69012"/>
                    <a:pt x="4372" y="69726"/>
                    <a:pt x="3771" y="70127"/>
                  </a:cubicBezTo>
                  <a:cubicBezTo>
                    <a:pt x="3270" y="67601"/>
                    <a:pt x="1951" y="58091"/>
                    <a:pt x="1071" y="51420"/>
                  </a:cubicBezTo>
                  <a:lnTo>
                    <a:pt x="47916" y="32148"/>
                  </a:lnTo>
                  <a:cubicBezTo>
                    <a:pt x="48121" y="32061"/>
                    <a:pt x="48243" y="31852"/>
                    <a:pt x="48221" y="31634"/>
                  </a:cubicBezTo>
                  <a:lnTo>
                    <a:pt x="48081" y="30219"/>
                  </a:lnTo>
                  <a:cubicBezTo>
                    <a:pt x="48073" y="30153"/>
                    <a:pt x="48055" y="30088"/>
                    <a:pt x="48025" y="30031"/>
                  </a:cubicBezTo>
                  <a:lnTo>
                    <a:pt x="33006" y="2224"/>
                  </a:lnTo>
                  <a:lnTo>
                    <a:pt x="36921" y="1075"/>
                  </a:lnTo>
                  <a:close/>
                  <a:moveTo>
                    <a:pt x="37093" y="1"/>
                  </a:moveTo>
                  <a:cubicBezTo>
                    <a:pt x="37047" y="1"/>
                    <a:pt x="37001" y="7"/>
                    <a:pt x="36956" y="21"/>
                  </a:cubicBezTo>
                  <a:lnTo>
                    <a:pt x="32136" y="1440"/>
                  </a:lnTo>
                  <a:cubicBezTo>
                    <a:pt x="31831" y="1527"/>
                    <a:pt x="31687" y="1876"/>
                    <a:pt x="31840" y="2159"/>
                  </a:cubicBezTo>
                  <a:lnTo>
                    <a:pt x="47097" y="30419"/>
                  </a:lnTo>
                  <a:lnTo>
                    <a:pt x="47189" y="31364"/>
                  </a:lnTo>
                  <a:lnTo>
                    <a:pt x="335" y="50641"/>
                  </a:lnTo>
                  <a:cubicBezTo>
                    <a:pt x="122" y="50728"/>
                    <a:pt x="0" y="50946"/>
                    <a:pt x="26" y="51172"/>
                  </a:cubicBezTo>
                  <a:cubicBezTo>
                    <a:pt x="35" y="51220"/>
                    <a:pt x="688" y="56180"/>
                    <a:pt x="1380" y="61078"/>
                  </a:cubicBezTo>
                  <a:cubicBezTo>
                    <a:pt x="1781" y="63961"/>
                    <a:pt x="2121" y="66260"/>
                    <a:pt x="2382" y="67910"/>
                  </a:cubicBezTo>
                  <a:cubicBezTo>
                    <a:pt x="2539" y="68894"/>
                    <a:pt x="2665" y="69661"/>
                    <a:pt x="2769" y="70183"/>
                  </a:cubicBezTo>
                  <a:cubicBezTo>
                    <a:pt x="2926" y="71011"/>
                    <a:pt x="2996" y="71385"/>
                    <a:pt x="3405" y="71455"/>
                  </a:cubicBezTo>
                  <a:cubicBezTo>
                    <a:pt x="3431" y="71459"/>
                    <a:pt x="3462" y="71459"/>
                    <a:pt x="3488" y="71464"/>
                  </a:cubicBezTo>
                  <a:cubicBezTo>
                    <a:pt x="3645" y="71464"/>
                    <a:pt x="3797" y="71390"/>
                    <a:pt x="3893" y="71263"/>
                  </a:cubicBezTo>
                  <a:cubicBezTo>
                    <a:pt x="4516" y="70732"/>
                    <a:pt x="11378" y="66630"/>
                    <a:pt x="18641" y="62284"/>
                  </a:cubicBezTo>
                  <a:cubicBezTo>
                    <a:pt x="27285" y="57120"/>
                    <a:pt x="37074" y="51263"/>
                    <a:pt x="42186" y="47980"/>
                  </a:cubicBezTo>
                  <a:cubicBezTo>
                    <a:pt x="47376" y="44645"/>
                    <a:pt x="52575" y="42084"/>
                    <a:pt x="56372" y="40212"/>
                  </a:cubicBezTo>
                  <a:cubicBezTo>
                    <a:pt x="60052" y="38401"/>
                    <a:pt x="62482" y="37203"/>
                    <a:pt x="63161" y="36223"/>
                  </a:cubicBezTo>
                  <a:cubicBezTo>
                    <a:pt x="63945" y="35091"/>
                    <a:pt x="64158" y="33702"/>
                    <a:pt x="63784" y="32204"/>
                  </a:cubicBezTo>
                  <a:cubicBezTo>
                    <a:pt x="63357" y="30497"/>
                    <a:pt x="62177" y="28634"/>
                    <a:pt x="60274" y="26661"/>
                  </a:cubicBezTo>
                  <a:cubicBezTo>
                    <a:pt x="56364" y="22612"/>
                    <a:pt x="37666" y="404"/>
                    <a:pt x="37478" y="182"/>
                  </a:cubicBezTo>
                  <a:cubicBezTo>
                    <a:pt x="37379" y="66"/>
                    <a:pt x="37237" y="1"/>
                    <a:pt x="37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23;p36">
              <a:extLst>
                <a:ext uri="{FF2B5EF4-FFF2-40B4-BE49-F238E27FC236}">
                  <a16:creationId xmlns:a16="http://schemas.microsoft.com/office/drawing/2014/main" id="{10669BB0-D33D-E700-FBA9-ADACA573791A}"/>
                </a:ext>
              </a:extLst>
            </p:cNvPr>
            <p:cNvSpPr/>
            <p:nvPr/>
          </p:nvSpPr>
          <p:spPr>
            <a:xfrm>
              <a:off x="2844775" y="1318300"/>
              <a:ext cx="127600" cy="162525"/>
            </a:xfrm>
            <a:custGeom>
              <a:avLst/>
              <a:gdLst/>
              <a:ahLst/>
              <a:cxnLst/>
              <a:rect l="l" t="t" r="r" b="b"/>
              <a:pathLst>
                <a:path w="5104" h="6501" extrusionOk="0">
                  <a:moveTo>
                    <a:pt x="2661" y="0"/>
                  </a:moveTo>
                  <a:cubicBezTo>
                    <a:pt x="2157" y="0"/>
                    <a:pt x="1654" y="221"/>
                    <a:pt x="1276" y="883"/>
                  </a:cubicBezTo>
                  <a:cubicBezTo>
                    <a:pt x="140" y="2868"/>
                    <a:pt x="1" y="6126"/>
                    <a:pt x="710" y="6413"/>
                  </a:cubicBezTo>
                  <a:cubicBezTo>
                    <a:pt x="858" y="6472"/>
                    <a:pt x="1098" y="6500"/>
                    <a:pt x="1388" y="6500"/>
                  </a:cubicBezTo>
                  <a:cubicBezTo>
                    <a:pt x="2494" y="6500"/>
                    <a:pt x="4339" y="6093"/>
                    <a:pt x="4677" y="5420"/>
                  </a:cubicBezTo>
                  <a:cubicBezTo>
                    <a:pt x="5104" y="4567"/>
                    <a:pt x="4677" y="883"/>
                    <a:pt x="4677" y="883"/>
                  </a:cubicBezTo>
                  <a:cubicBezTo>
                    <a:pt x="4677" y="883"/>
                    <a:pt x="3669" y="0"/>
                    <a:pt x="2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24;p36">
              <a:extLst>
                <a:ext uri="{FF2B5EF4-FFF2-40B4-BE49-F238E27FC236}">
                  <a16:creationId xmlns:a16="http://schemas.microsoft.com/office/drawing/2014/main" id="{0E46F93C-70C6-6AAB-F677-CA7E7E50C574}"/>
                </a:ext>
              </a:extLst>
            </p:cNvPr>
            <p:cNvSpPr/>
            <p:nvPr/>
          </p:nvSpPr>
          <p:spPr>
            <a:xfrm>
              <a:off x="2833450" y="1305875"/>
              <a:ext cx="151125" cy="187450"/>
            </a:xfrm>
            <a:custGeom>
              <a:avLst/>
              <a:gdLst/>
              <a:ahLst/>
              <a:cxnLst/>
              <a:rect l="l" t="t" r="r" b="b"/>
              <a:pathLst>
                <a:path w="6045" h="7498" extrusionOk="0">
                  <a:moveTo>
                    <a:pt x="3122" y="1003"/>
                  </a:moveTo>
                  <a:cubicBezTo>
                    <a:pt x="3684" y="1003"/>
                    <a:pt x="4323" y="1391"/>
                    <a:pt x="4660" y="1645"/>
                  </a:cubicBezTo>
                  <a:cubicBezTo>
                    <a:pt x="4838" y="3305"/>
                    <a:pt x="4899" y="5268"/>
                    <a:pt x="4686" y="5695"/>
                  </a:cubicBezTo>
                  <a:cubicBezTo>
                    <a:pt x="4612" y="5839"/>
                    <a:pt x="4133" y="6144"/>
                    <a:pt x="3153" y="6348"/>
                  </a:cubicBezTo>
                  <a:cubicBezTo>
                    <a:pt x="2640" y="6456"/>
                    <a:pt x="2177" y="6497"/>
                    <a:pt x="1843" y="6497"/>
                  </a:cubicBezTo>
                  <a:cubicBezTo>
                    <a:pt x="1638" y="6497"/>
                    <a:pt x="1481" y="6482"/>
                    <a:pt x="1390" y="6457"/>
                  </a:cubicBezTo>
                  <a:lnTo>
                    <a:pt x="1385" y="6457"/>
                  </a:lnTo>
                  <a:cubicBezTo>
                    <a:pt x="1076" y="6009"/>
                    <a:pt x="1168" y="3374"/>
                    <a:pt x="2165" y="1632"/>
                  </a:cubicBezTo>
                  <a:cubicBezTo>
                    <a:pt x="2369" y="1271"/>
                    <a:pt x="2622" y="1071"/>
                    <a:pt x="2936" y="1018"/>
                  </a:cubicBezTo>
                  <a:cubicBezTo>
                    <a:pt x="2996" y="1008"/>
                    <a:pt x="3059" y="1003"/>
                    <a:pt x="3122" y="1003"/>
                  </a:cubicBezTo>
                  <a:close/>
                  <a:moveTo>
                    <a:pt x="3122" y="1"/>
                  </a:moveTo>
                  <a:cubicBezTo>
                    <a:pt x="3006" y="1"/>
                    <a:pt x="2888" y="10"/>
                    <a:pt x="2770" y="30"/>
                  </a:cubicBezTo>
                  <a:cubicBezTo>
                    <a:pt x="2343" y="100"/>
                    <a:pt x="1742" y="348"/>
                    <a:pt x="1294" y="1136"/>
                  </a:cubicBezTo>
                  <a:cubicBezTo>
                    <a:pt x="306" y="2865"/>
                    <a:pt x="1" y="5543"/>
                    <a:pt x="401" y="6688"/>
                  </a:cubicBezTo>
                  <a:cubicBezTo>
                    <a:pt x="523" y="7041"/>
                    <a:pt x="719" y="7271"/>
                    <a:pt x="976" y="7376"/>
                  </a:cubicBezTo>
                  <a:cubicBezTo>
                    <a:pt x="1181" y="7459"/>
                    <a:pt x="1503" y="7498"/>
                    <a:pt x="1877" y="7498"/>
                  </a:cubicBezTo>
                  <a:cubicBezTo>
                    <a:pt x="3171" y="7498"/>
                    <a:pt x="5139" y="7023"/>
                    <a:pt x="5579" y="6144"/>
                  </a:cubicBezTo>
                  <a:cubicBezTo>
                    <a:pt x="6045" y="5207"/>
                    <a:pt x="5701" y="1968"/>
                    <a:pt x="5627" y="1328"/>
                  </a:cubicBezTo>
                  <a:cubicBezTo>
                    <a:pt x="5614" y="1201"/>
                    <a:pt x="5553" y="1088"/>
                    <a:pt x="5461" y="1010"/>
                  </a:cubicBezTo>
                  <a:cubicBezTo>
                    <a:pt x="5335" y="895"/>
                    <a:pt x="4278" y="1"/>
                    <a:pt x="3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25;p36">
              <a:extLst>
                <a:ext uri="{FF2B5EF4-FFF2-40B4-BE49-F238E27FC236}">
                  <a16:creationId xmlns:a16="http://schemas.microsoft.com/office/drawing/2014/main" id="{71F7343F-5E4A-541F-19D2-F0BA0AF3A36F}"/>
                </a:ext>
              </a:extLst>
            </p:cNvPr>
            <p:cNvSpPr/>
            <p:nvPr/>
          </p:nvSpPr>
          <p:spPr>
            <a:xfrm>
              <a:off x="2922725" y="1270950"/>
              <a:ext cx="145350" cy="178125"/>
            </a:xfrm>
            <a:custGeom>
              <a:avLst/>
              <a:gdLst/>
              <a:ahLst/>
              <a:cxnLst/>
              <a:rect l="l" t="t" r="r" b="b"/>
              <a:pathLst>
                <a:path w="5814" h="7125" extrusionOk="0">
                  <a:moveTo>
                    <a:pt x="2375" y="0"/>
                  </a:moveTo>
                  <a:cubicBezTo>
                    <a:pt x="2090" y="0"/>
                    <a:pt x="1813" y="68"/>
                    <a:pt x="1559" y="230"/>
                  </a:cubicBezTo>
                  <a:cubicBezTo>
                    <a:pt x="0" y="1222"/>
                    <a:pt x="427" y="6604"/>
                    <a:pt x="993" y="7031"/>
                  </a:cubicBezTo>
                  <a:cubicBezTo>
                    <a:pt x="1079" y="7096"/>
                    <a:pt x="1230" y="7125"/>
                    <a:pt x="1425" y="7125"/>
                  </a:cubicBezTo>
                  <a:cubicBezTo>
                    <a:pt x="2521" y="7125"/>
                    <a:pt x="5025" y="6218"/>
                    <a:pt x="5387" y="5616"/>
                  </a:cubicBezTo>
                  <a:cubicBezTo>
                    <a:pt x="5813" y="4911"/>
                    <a:pt x="5530" y="1788"/>
                    <a:pt x="5530" y="1788"/>
                  </a:cubicBezTo>
                  <a:cubicBezTo>
                    <a:pt x="5530" y="1788"/>
                    <a:pt x="3840" y="0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26;p36">
              <a:extLst>
                <a:ext uri="{FF2B5EF4-FFF2-40B4-BE49-F238E27FC236}">
                  <a16:creationId xmlns:a16="http://schemas.microsoft.com/office/drawing/2014/main" id="{99C047A4-3A54-F3B0-DCFC-FCC444D38EEC}"/>
                </a:ext>
              </a:extLst>
            </p:cNvPr>
            <p:cNvSpPr/>
            <p:nvPr/>
          </p:nvSpPr>
          <p:spPr>
            <a:xfrm>
              <a:off x="2921625" y="1258475"/>
              <a:ext cx="158325" cy="203175"/>
            </a:xfrm>
            <a:custGeom>
              <a:avLst/>
              <a:gdLst/>
              <a:ahLst/>
              <a:cxnLst/>
              <a:rect l="l" t="t" r="r" b="b"/>
              <a:pathLst>
                <a:path w="6333" h="8127" extrusionOk="0">
                  <a:moveTo>
                    <a:pt x="2416" y="1000"/>
                  </a:moveTo>
                  <a:cubicBezTo>
                    <a:pt x="3341" y="1000"/>
                    <a:pt x="4549" y="1978"/>
                    <a:pt x="5091" y="2509"/>
                  </a:cubicBezTo>
                  <a:cubicBezTo>
                    <a:pt x="5204" y="3903"/>
                    <a:pt x="5196" y="5531"/>
                    <a:pt x="5004" y="5858"/>
                  </a:cubicBezTo>
                  <a:cubicBezTo>
                    <a:pt x="4904" y="6006"/>
                    <a:pt x="4277" y="6389"/>
                    <a:pt x="3236" y="6738"/>
                  </a:cubicBezTo>
                  <a:cubicBezTo>
                    <a:pt x="2396" y="7022"/>
                    <a:pt x="1758" y="7126"/>
                    <a:pt x="1455" y="7126"/>
                  </a:cubicBezTo>
                  <a:cubicBezTo>
                    <a:pt x="1414" y="7126"/>
                    <a:pt x="1379" y="7124"/>
                    <a:pt x="1351" y="7121"/>
                  </a:cubicBezTo>
                  <a:cubicBezTo>
                    <a:pt x="1120" y="6633"/>
                    <a:pt x="837" y="4343"/>
                    <a:pt x="1185" y="2597"/>
                  </a:cubicBezTo>
                  <a:cubicBezTo>
                    <a:pt x="1338" y="1848"/>
                    <a:pt x="1581" y="1334"/>
                    <a:pt x="1873" y="1147"/>
                  </a:cubicBezTo>
                  <a:cubicBezTo>
                    <a:pt x="2035" y="1044"/>
                    <a:pt x="2219" y="1000"/>
                    <a:pt x="2416" y="1000"/>
                  </a:cubicBezTo>
                  <a:close/>
                  <a:moveTo>
                    <a:pt x="2418" y="1"/>
                  </a:moveTo>
                  <a:cubicBezTo>
                    <a:pt x="1957" y="1"/>
                    <a:pt x="1600" y="138"/>
                    <a:pt x="1338" y="306"/>
                  </a:cubicBezTo>
                  <a:cubicBezTo>
                    <a:pt x="349" y="933"/>
                    <a:pt x="84" y="2653"/>
                    <a:pt x="31" y="3981"/>
                  </a:cubicBezTo>
                  <a:cubicBezTo>
                    <a:pt x="1" y="4778"/>
                    <a:pt x="40" y="5579"/>
                    <a:pt x="153" y="6367"/>
                  </a:cubicBezTo>
                  <a:cubicBezTo>
                    <a:pt x="340" y="7635"/>
                    <a:pt x="619" y="7844"/>
                    <a:pt x="737" y="7931"/>
                  </a:cubicBezTo>
                  <a:cubicBezTo>
                    <a:pt x="911" y="8061"/>
                    <a:pt x="1146" y="8127"/>
                    <a:pt x="1468" y="8127"/>
                  </a:cubicBezTo>
                  <a:cubicBezTo>
                    <a:pt x="1743" y="8118"/>
                    <a:pt x="2017" y="8087"/>
                    <a:pt x="2287" y="8031"/>
                  </a:cubicBezTo>
                  <a:cubicBezTo>
                    <a:pt x="3275" y="7835"/>
                    <a:pt x="5405" y="7130"/>
                    <a:pt x="5862" y="6372"/>
                  </a:cubicBezTo>
                  <a:cubicBezTo>
                    <a:pt x="6332" y="5584"/>
                    <a:pt x="6141" y="3010"/>
                    <a:pt x="6071" y="2240"/>
                  </a:cubicBezTo>
                  <a:cubicBezTo>
                    <a:pt x="6062" y="2126"/>
                    <a:pt x="6014" y="2022"/>
                    <a:pt x="5936" y="1943"/>
                  </a:cubicBezTo>
                  <a:cubicBezTo>
                    <a:pt x="5483" y="1478"/>
                    <a:pt x="4982" y="1068"/>
                    <a:pt x="4442" y="715"/>
                  </a:cubicBezTo>
                  <a:cubicBezTo>
                    <a:pt x="3619" y="184"/>
                    <a:pt x="2949" y="1"/>
                    <a:pt x="2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27;p36">
              <a:extLst>
                <a:ext uri="{FF2B5EF4-FFF2-40B4-BE49-F238E27FC236}">
                  <a16:creationId xmlns:a16="http://schemas.microsoft.com/office/drawing/2014/main" id="{2A65082B-953A-97D9-FFC1-191953511425}"/>
                </a:ext>
              </a:extLst>
            </p:cNvPr>
            <p:cNvSpPr/>
            <p:nvPr/>
          </p:nvSpPr>
          <p:spPr>
            <a:xfrm>
              <a:off x="3007750" y="1244775"/>
              <a:ext cx="187900" cy="196625"/>
            </a:xfrm>
            <a:custGeom>
              <a:avLst/>
              <a:gdLst/>
              <a:ahLst/>
              <a:cxnLst/>
              <a:rect l="l" t="t" r="r" b="b"/>
              <a:pathLst>
                <a:path w="7516" h="7865" extrusionOk="0">
                  <a:moveTo>
                    <a:pt x="3405" y="1"/>
                  </a:moveTo>
                  <a:cubicBezTo>
                    <a:pt x="1420" y="1"/>
                    <a:pt x="0" y="7085"/>
                    <a:pt x="710" y="7651"/>
                  </a:cubicBezTo>
                  <a:cubicBezTo>
                    <a:pt x="899" y="7803"/>
                    <a:pt x="1368" y="7864"/>
                    <a:pt x="1962" y="7864"/>
                  </a:cubicBezTo>
                  <a:cubicBezTo>
                    <a:pt x="3598" y="7864"/>
                    <a:pt x="6175" y="7399"/>
                    <a:pt x="6379" y="7085"/>
                  </a:cubicBezTo>
                  <a:cubicBezTo>
                    <a:pt x="6662" y="6659"/>
                    <a:pt x="7516" y="2975"/>
                    <a:pt x="7516" y="2975"/>
                  </a:cubicBezTo>
                  <a:cubicBezTo>
                    <a:pt x="7516" y="2975"/>
                    <a:pt x="5387" y="1"/>
                    <a:pt x="3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28;p36">
              <a:extLst>
                <a:ext uri="{FF2B5EF4-FFF2-40B4-BE49-F238E27FC236}">
                  <a16:creationId xmlns:a16="http://schemas.microsoft.com/office/drawing/2014/main" id="{2A89B817-B8F5-1855-8296-167BE944026B}"/>
                </a:ext>
              </a:extLst>
            </p:cNvPr>
            <p:cNvSpPr/>
            <p:nvPr/>
          </p:nvSpPr>
          <p:spPr>
            <a:xfrm>
              <a:off x="3005125" y="1232250"/>
              <a:ext cx="203500" cy="221675"/>
            </a:xfrm>
            <a:custGeom>
              <a:avLst/>
              <a:gdLst/>
              <a:ahLst/>
              <a:cxnLst/>
              <a:rect l="l" t="t" r="r" b="b"/>
              <a:pathLst>
                <a:path w="8140" h="8867" extrusionOk="0">
                  <a:moveTo>
                    <a:pt x="3510" y="998"/>
                  </a:moveTo>
                  <a:cubicBezTo>
                    <a:pt x="4821" y="998"/>
                    <a:pt x="6419" y="2722"/>
                    <a:pt x="7081" y="3585"/>
                  </a:cubicBezTo>
                  <a:cubicBezTo>
                    <a:pt x="6711" y="5161"/>
                    <a:pt x="6271" y="6859"/>
                    <a:pt x="6097" y="7255"/>
                  </a:cubicBezTo>
                  <a:cubicBezTo>
                    <a:pt x="5831" y="7377"/>
                    <a:pt x="4882" y="7612"/>
                    <a:pt x="3641" y="7756"/>
                  </a:cubicBezTo>
                  <a:cubicBezTo>
                    <a:pt x="2979" y="7833"/>
                    <a:pt x="2449" y="7862"/>
                    <a:pt x="2048" y="7862"/>
                  </a:cubicBezTo>
                  <a:cubicBezTo>
                    <a:pt x="1589" y="7862"/>
                    <a:pt x="1298" y="7824"/>
                    <a:pt x="1168" y="7778"/>
                  </a:cubicBezTo>
                  <a:cubicBezTo>
                    <a:pt x="967" y="7112"/>
                    <a:pt x="1512" y="3576"/>
                    <a:pt x="2639" y="1778"/>
                  </a:cubicBezTo>
                  <a:cubicBezTo>
                    <a:pt x="2949" y="1281"/>
                    <a:pt x="3266" y="998"/>
                    <a:pt x="3510" y="998"/>
                  </a:cubicBezTo>
                  <a:close/>
                  <a:moveTo>
                    <a:pt x="3506" y="1"/>
                  </a:moveTo>
                  <a:cubicBezTo>
                    <a:pt x="2526" y="1"/>
                    <a:pt x="1673" y="1020"/>
                    <a:pt x="967" y="3036"/>
                  </a:cubicBezTo>
                  <a:cubicBezTo>
                    <a:pt x="602" y="4085"/>
                    <a:pt x="345" y="5165"/>
                    <a:pt x="205" y="6267"/>
                  </a:cubicBezTo>
                  <a:cubicBezTo>
                    <a:pt x="1" y="7909"/>
                    <a:pt x="258" y="8348"/>
                    <a:pt x="501" y="8544"/>
                  </a:cubicBezTo>
                  <a:cubicBezTo>
                    <a:pt x="806" y="8784"/>
                    <a:pt x="1425" y="8867"/>
                    <a:pt x="2108" y="8867"/>
                  </a:cubicBezTo>
                  <a:cubicBezTo>
                    <a:pt x="2979" y="8867"/>
                    <a:pt x="3954" y="8736"/>
                    <a:pt x="4499" y="8649"/>
                  </a:cubicBezTo>
                  <a:cubicBezTo>
                    <a:pt x="6593" y="8327"/>
                    <a:pt x="6807" y="8000"/>
                    <a:pt x="6898" y="7865"/>
                  </a:cubicBezTo>
                  <a:cubicBezTo>
                    <a:pt x="7203" y="7412"/>
                    <a:pt x="7843" y="4725"/>
                    <a:pt x="8104" y="3589"/>
                  </a:cubicBezTo>
                  <a:cubicBezTo>
                    <a:pt x="8139" y="3450"/>
                    <a:pt x="8109" y="3302"/>
                    <a:pt x="8026" y="3184"/>
                  </a:cubicBezTo>
                  <a:cubicBezTo>
                    <a:pt x="7934" y="3053"/>
                    <a:pt x="5722" y="1"/>
                    <a:pt x="35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29;p36">
              <a:extLst>
                <a:ext uri="{FF2B5EF4-FFF2-40B4-BE49-F238E27FC236}">
                  <a16:creationId xmlns:a16="http://schemas.microsoft.com/office/drawing/2014/main" id="{544F32F7-78FC-6BBF-0305-7724A5D734FC}"/>
                </a:ext>
              </a:extLst>
            </p:cNvPr>
            <p:cNvSpPr/>
            <p:nvPr/>
          </p:nvSpPr>
          <p:spPr>
            <a:xfrm>
              <a:off x="3092875" y="1244325"/>
              <a:ext cx="205550" cy="199475"/>
            </a:xfrm>
            <a:custGeom>
              <a:avLst/>
              <a:gdLst/>
              <a:ahLst/>
              <a:cxnLst/>
              <a:rect l="l" t="t" r="r" b="b"/>
              <a:pathLst>
                <a:path w="8222" h="7979" extrusionOk="0">
                  <a:moveTo>
                    <a:pt x="5453" y="1"/>
                  </a:moveTo>
                  <a:cubicBezTo>
                    <a:pt x="5385" y="1"/>
                    <a:pt x="5315" y="7"/>
                    <a:pt x="5243" y="19"/>
                  </a:cubicBezTo>
                  <a:cubicBezTo>
                    <a:pt x="2691" y="445"/>
                    <a:pt x="0" y="6398"/>
                    <a:pt x="140" y="7391"/>
                  </a:cubicBezTo>
                  <a:cubicBezTo>
                    <a:pt x="207" y="7855"/>
                    <a:pt x="1975" y="7978"/>
                    <a:pt x="3841" y="7978"/>
                  </a:cubicBezTo>
                  <a:cubicBezTo>
                    <a:pt x="5968" y="7978"/>
                    <a:pt x="8221" y="7817"/>
                    <a:pt x="8221" y="7817"/>
                  </a:cubicBezTo>
                  <a:cubicBezTo>
                    <a:pt x="8221" y="6988"/>
                    <a:pt x="7818" y="1"/>
                    <a:pt x="5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30;p36">
              <a:extLst>
                <a:ext uri="{FF2B5EF4-FFF2-40B4-BE49-F238E27FC236}">
                  <a16:creationId xmlns:a16="http://schemas.microsoft.com/office/drawing/2014/main" id="{5298073B-24C7-C988-8F8D-277CD2DAFEA8}"/>
                </a:ext>
              </a:extLst>
            </p:cNvPr>
            <p:cNvSpPr/>
            <p:nvPr/>
          </p:nvSpPr>
          <p:spPr>
            <a:xfrm>
              <a:off x="3081325" y="1231750"/>
              <a:ext cx="229625" cy="224450"/>
            </a:xfrm>
            <a:custGeom>
              <a:avLst/>
              <a:gdLst/>
              <a:ahLst/>
              <a:cxnLst/>
              <a:rect l="l" t="t" r="r" b="b"/>
              <a:pathLst>
                <a:path w="9185" h="8978" extrusionOk="0">
                  <a:moveTo>
                    <a:pt x="5917" y="1007"/>
                  </a:moveTo>
                  <a:cubicBezTo>
                    <a:pt x="6092" y="1007"/>
                    <a:pt x="6254" y="1073"/>
                    <a:pt x="6419" y="1210"/>
                  </a:cubicBezTo>
                  <a:cubicBezTo>
                    <a:pt x="6998" y="1706"/>
                    <a:pt x="7503" y="3021"/>
                    <a:pt x="7834" y="4911"/>
                  </a:cubicBezTo>
                  <a:cubicBezTo>
                    <a:pt x="8000" y="5886"/>
                    <a:pt x="8109" y="6866"/>
                    <a:pt x="8165" y="7850"/>
                  </a:cubicBezTo>
                  <a:cubicBezTo>
                    <a:pt x="6747" y="7943"/>
                    <a:pt x="5475" y="7983"/>
                    <a:pt x="4408" y="7983"/>
                  </a:cubicBezTo>
                  <a:cubicBezTo>
                    <a:pt x="2668" y="7983"/>
                    <a:pt x="1478" y="7876"/>
                    <a:pt x="1102" y="7711"/>
                  </a:cubicBezTo>
                  <a:lnTo>
                    <a:pt x="1102" y="7706"/>
                  </a:lnTo>
                  <a:cubicBezTo>
                    <a:pt x="1159" y="7232"/>
                    <a:pt x="1655" y="5808"/>
                    <a:pt x="2592" y="4223"/>
                  </a:cubicBezTo>
                  <a:cubicBezTo>
                    <a:pt x="3698" y="2337"/>
                    <a:pt x="4860" y="1171"/>
                    <a:pt x="5788" y="1018"/>
                  </a:cubicBezTo>
                  <a:cubicBezTo>
                    <a:pt x="5832" y="1011"/>
                    <a:pt x="5875" y="1007"/>
                    <a:pt x="5917" y="1007"/>
                  </a:cubicBezTo>
                  <a:close/>
                  <a:moveTo>
                    <a:pt x="5911" y="1"/>
                  </a:moveTo>
                  <a:cubicBezTo>
                    <a:pt x="5815" y="1"/>
                    <a:pt x="5719" y="9"/>
                    <a:pt x="5622" y="25"/>
                  </a:cubicBezTo>
                  <a:cubicBezTo>
                    <a:pt x="4033" y="291"/>
                    <a:pt x="2618" y="2194"/>
                    <a:pt x="1712" y="3740"/>
                  </a:cubicBezTo>
                  <a:cubicBezTo>
                    <a:pt x="841" y="5229"/>
                    <a:pt x="1" y="7219"/>
                    <a:pt x="110" y="7959"/>
                  </a:cubicBezTo>
                  <a:cubicBezTo>
                    <a:pt x="201" y="8603"/>
                    <a:pt x="924" y="8978"/>
                    <a:pt x="4268" y="8978"/>
                  </a:cubicBezTo>
                  <a:cubicBezTo>
                    <a:pt x="4407" y="8978"/>
                    <a:pt x="4551" y="8978"/>
                    <a:pt x="4699" y="8974"/>
                  </a:cubicBezTo>
                  <a:cubicBezTo>
                    <a:pt x="6693" y="8956"/>
                    <a:pt x="8696" y="8812"/>
                    <a:pt x="8718" y="8812"/>
                  </a:cubicBezTo>
                  <a:cubicBezTo>
                    <a:pt x="8980" y="8795"/>
                    <a:pt x="9184" y="8577"/>
                    <a:pt x="9184" y="8316"/>
                  </a:cubicBezTo>
                  <a:cubicBezTo>
                    <a:pt x="9184" y="8255"/>
                    <a:pt x="9023" y="2107"/>
                    <a:pt x="7064" y="443"/>
                  </a:cubicBezTo>
                  <a:cubicBezTo>
                    <a:pt x="6717" y="153"/>
                    <a:pt x="6324" y="1"/>
                    <a:pt x="59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31;p36">
              <a:extLst>
                <a:ext uri="{FF2B5EF4-FFF2-40B4-BE49-F238E27FC236}">
                  <a16:creationId xmlns:a16="http://schemas.microsoft.com/office/drawing/2014/main" id="{0DE53AEE-D370-9A60-B2B3-B64E75BC44DA}"/>
                </a:ext>
              </a:extLst>
            </p:cNvPr>
            <p:cNvSpPr/>
            <p:nvPr/>
          </p:nvSpPr>
          <p:spPr>
            <a:xfrm>
              <a:off x="3603100" y="2364525"/>
              <a:ext cx="248125" cy="63950"/>
            </a:xfrm>
            <a:custGeom>
              <a:avLst/>
              <a:gdLst/>
              <a:ahLst/>
              <a:cxnLst/>
              <a:rect l="l" t="t" r="r" b="b"/>
              <a:pathLst>
                <a:path w="9925" h="2558" extrusionOk="0">
                  <a:moveTo>
                    <a:pt x="0" y="0"/>
                  </a:moveTo>
                  <a:cubicBezTo>
                    <a:pt x="1" y="0"/>
                    <a:pt x="6858" y="2557"/>
                    <a:pt x="9705" y="2557"/>
                  </a:cubicBezTo>
                  <a:cubicBezTo>
                    <a:pt x="9781" y="2557"/>
                    <a:pt x="9854" y="2556"/>
                    <a:pt x="9924" y="25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32;p36">
              <a:extLst>
                <a:ext uri="{FF2B5EF4-FFF2-40B4-BE49-F238E27FC236}">
                  <a16:creationId xmlns:a16="http://schemas.microsoft.com/office/drawing/2014/main" id="{1B66CE38-7A2B-3F51-01CA-5AE1943CDF07}"/>
                </a:ext>
              </a:extLst>
            </p:cNvPr>
            <p:cNvSpPr/>
            <p:nvPr/>
          </p:nvSpPr>
          <p:spPr>
            <a:xfrm>
              <a:off x="3588625" y="2351850"/>
              <a:ext cx="275650" cy="89100"/>
            </a:xfrm>
            <a:custGeom>
              <a:avLst/>
              <a:gdLst/>
              <a:ahLst/>
              <a:cxnLst/>
              <a:rect l="l" t="t" r="r" b="b"/>
              <a:pathLst>
                <a:path w="11026" h="3564" extrusionOk="0">
                  <a:moveTo>
                    <a:pt x="568" y="1"/>
                  </a:moveTo>
                  <a:cubicBezTo>
                    <a:pt x="365" y="1"/>
                    <a:pt x="174" y="125"/>
                    <a:pt x="100" y="329"/>
                  </a:cubicBezTo>
                  <a:cubicBezTo>
                    <a:pt x="0" y="590"/>
                    <a:pt x="140" y="886"/>
                    <a:pt x="405" y="977"/>
                  </a:cubicBezTo>
                  <a:cubicBezTo>
                    <a:pt x="697" y="1086"/>
                    <a:pt x="7385" y="3564"/>
                    <a:pt x="10294" y="3564"/>
                  </a:cubicBezTo>
                  <a:cubicBezTo>
                    <a:pt x="10377" y="3564"/>
                    <a:pt x="10455" y="3564"/>
                    <a:pt x="10529" y="3560"/>
                  </a:cubicBezTo>
                  <a:cubicBezTo>
                    <a:pt x="10808" y="3546"/>
                    <a:pt x="11026" y="3311"/>
                    <a:pt x="11013" y="3033"/>
                  </a:cubicBezTo>
                  <a:cubicBezTo>
                    <a:pt x="10996" y="2761"/>
                    <a:pt x="10774" y="2557"/>
                    <a:pt x="10509" y="2557"/>
                  </a:cubicBezTo>
                  <a:cubicBezTo>
                    <a:pt x="10499" y="2557"/>
                    <a:pt x="10488" y="2557"/>
                    <a:pt x="10477" y="2558"/>
                  </a:cubicBezTo>
                  <a:cubicBezTo>
                    <a:pt x="10411" y="2562"/>
                    <a:pt x="10342" y="2563"/>
                    <a:pt x="10270" y="2563"/>
                  </a:cubicBezTo>
                  <a:cubicBezTo>
                    <a:pt x="7560" y="2563"/>
                    <a:pt x="826" y="67"/>
                    <a:pt x="754" y="37"/>
                  </a:cubicBezTo>
                  <a:cubicBezTo>
                    <a:pt x="693" y="12"/>
                    <a:pt x="630" y="1"/>
                    <a:pt x="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33;p36">
              <a:extLst>
                <a:ext uri="{FF2B5EF4-FFF2-40B4-BE49-F238E27FC236}">
                  <a16:creationId xmlns:a16="http://schemas.microsoft.com/office/drawing/2014/main" id="{92D50DCB-AC65-D331-2227-E15E4C00C7E5}"/>
                </a:ext>
              </a:extLst>
            </p:cNvPr>
            <p:cNvSpPr/>
            <p:nvPr/>
          </p:nvSpPr>
          <p:spPr>
            <a:xfrm>
              <a:off x="1393675" y="2591275"/>
              <a:ext cx="1235800" cy="2764850"/>
            </a:xfrm>
            <a:custGeom>
              <a:avLst/>
              <a:gdLst/>
              <a:ahLst/>
              <a:cxnLst/>
              <a:rect l="l" t="t" r="r" b="b"/>
              <a:pathLst>
                <a:path w="49432" h="110594" extrusionOk="0">
                  <a:moveTo>
                    <a:pt x="36077" y="0"/>
                  </a:moveTo>
                  <a:cubicBezTo>
                    <a:pt x="36077" y="0"/>
                    <a:pt x="29131" y="1847"/>
                    <a:pt x="22042" y="8509"/>
                  </a:cubicBezTo>
                  <a:cubicBezTo>
                    <a:pt x="14958" y="15171"/>
                    <a:pt x="8718" y="26649"/>
                    <a:pt x="6310" y="37566"/>
                  </a:cubicBezTo>
                  <a:cubicBezTo>
                    <a:pt x="3897" y="48478"/>
                    <a:pt x="636" y="82072"/>
                    <a:pt x="636" y="90864"/>
                  </a:cubicBezTo>
                  <a:cubicBezTo>
                    <a:pt x="636" y="99651"/>
                    <a:pt x="0" y="110567"/>
                    <a:pt x="0" y="110567"/>
                  </a:cubicBezTo>
                  <a:cubicBezTo>
                    <a:pt x="3397" y="110567"/>
                    <a:pt x="6792" y="110565"/>
                    <a:pt x="10188" y="110565"/>
                  </a:cubicBezTo>
                  <a:cubicBezTo>
                    <a:pt x="15281" y="110565"/>
                    <a:pt x="20374" y="110570"/>
                    <a:pt x="25469" y="110593"/>
                  </a:cubicBezTo>
                  <a:cubicBezTo>
                    <a:pt x="26627" y="110589"/>
                    <a:pt x="27790" y="110485"/>
                    <a:pt x="28935" y="110284"/>
                  </a:cubicBezTo>
                  <a:cubicBezTo>
                    <a:pt x="36634" y="108982"/>
                    <a:pt x="46497" y="103696"/>
                    <a:pt x="49432" y="97021"/>
                  </a:cubicBezTo>
                  <a:cubicBezTo>
                    <a:pt x="47198" y="85473"/>
                    <a:pt x="44437" y="69200"/>
                    <a:pt x="44437" y="59251"/>
                  </a:cubicBezTo>
                  <a:cubicBezTo>
                    <a:pt x="44437" y="42525"/>
                    <a:pt x="48831" y="33028"/>
                    <a:pt x="46845" y="21690"/>
                  </a:cubicBezTo>
                  <a:cubicBezTo>
                    <a:pt x="44864" y="10351"/>
                    <a:pt x="40609" y="2979"/>
                    <a:pt x="36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34;p36">
              <a:extLst>
                <a:ext uri="{FF2B5EF4-FFF2-40B4-BE49-F238E27FC236}">
                  <a16:creationId xmlns:a16="http://schemas.microsoft.com/office/drawing/2014/main" id="{B1E6B24F-96B0-1AFA-3010-A01333127A3B}"/>
                </a:ext>
              </a:extLst>
            </p:cNvPr>
            <p:cNvSpPr/>
            <p:nvPr/>
          </p:nvSpPr>
          <p:spPr>
            <a:xfrm>
              <a:off x="1393675" y="2591375"/>
              <a:ext cx="1235800" cy="2764750"/>
            </a:xfrm>
            <a:custGeom>
              <a:avLst/>
              <a:gdLst/>
              <a:ahLst/>
              <a:cxnLst/>
              <a:rect l="l" t="t" r="r" b="b"/>
              <a:pathLst>
                <a:path w="49432" h="110590" extrusionOk="0">
                  <a:moveTo>
                    <a:pt x="36072" y="1"/>
                  </a:moveTo>
                  <a:cubicBezTo>
                    <a:pt x="36072" y="1"/>
                    <a:pt x="29127" y="1843"/>
                    <a:pt x="22042" y="8505"/>
                  </a:cubicBezTo>
                  <a:cubicBezTo>
                    <a:pt x="14953" y="15167"/>
                    <a:pt x="8718" y="26650"/>
                    <a:pt x="6305" y="37562"/>
                  </a:cubicBezTo>
                  <a:cubicBezTo>
                    <a:pt x="3897" y="48478"/>
                    <a:pt x="636" y="82068"/>
                    <a:pt x="636" y="90860"/>
                  </a:cubicBezTo>
                  <a:cubicBezTo>
                    <a:pt x="636" y="99647"/>
                    <a:pt x="0" y="110563"/>
                    <a:pt x="0" y="110563"/>
                  </a:cubicBezTo>
                  <a:cubicBezTo>
                    <a:pt x="3397" y="110563"/>
                    <a:pt x="6792" y="110561"/>
                    <a:pt x="10188" y="110561"/>
                  </a:cubicBezTo>
                  <a:cubicBezTo>
                    <a:pt x="15281" y="110561"/>
                    <a:pt x="20374" y="110566"/>
                    <a:pt x="25469" y="110589"/>
                  </a:cubicBezTo>
                  <a:cubicBezTo>
                    <a:pt x="26627" y="110585"/>
                    <a:pt x="27790" y="110481"/>
                    <a:pt x="28935" y="110280"/>
                  </a:cubicBezTo>
                  <a:cubicBezTo>
                    <a:pt x="36634" y="108978"/>
                    <a:pt x="46497" y="103692"/>
                    <a:pt x="49432" y="97017"/>
                  </a:cubicBezTo>
                  <a:lnTo>
                    <a:pt x="49432" y="97017"/>
                  </a:lnTo>
                  <a:cubicBezTo>
                    <a:pt x="45121" y="100679"/>
                    <a:pt x="25700" y="107851"/>
                    <a:pt x="22861" y="108482"/>
                  </a:cubicBezTo>
                  <a:cubicBezTo>
                    <a:pt x="22722" y="108513"/>
                    <a:pt x="22594" y="108528"/>
                    <a:pt x="22476" y="108528"/>
                  </a:cubicBezTo>
                  <a:cubicBezTo>
                    <a:pt x="20183" y="108528"/>
                    <a:pt x="21814" y="102829"/>
                    <a:pt x="26013" y="97134"/>
                  </a:cubicBezTo>
                  <a:cubicBezTo>
                    <a:pt x="27182" y="95548"/>
                    <a:pt x="27355" y="94958"/>
                    <a:pt x="26949" y="94958"/>
                  </a:cubicBezTo>
                  <a:cubicBezTo>
                    <a:pt x="25823" y="94958"/>
                    <a:pt x="20237" y="99509"/>
                    <a:pt x="19081" y="99973"/>
                  </a:cubicBezTo>
                  <a:cubicBezTo>
                    <a:pt x="19042" y="99989"/>
                    <a:pt x="19006" y="99997"/>
                    <a:pt x="18971" y="99997"/>
                  </a:cubicBezTo>
                  <a:cubicBezTo>
                    <a:pt x="17613" y="99997"/>
                    <a:pt x="19708" y="88164"/>
                    <a:pt x="19708" y="82325"/>
                  </a:cubicBezTo>
                  <a:cubicBezTo>
                    <a:pt x="19708" y="76338"/>
                    <a:pt x="25382" y="25287"/>
                    <a:pt x="25382" y="25287"/>
                  </a:cubicBezTo>
                  <a:lnTo>
                    <a:pt x="36094" y="5753"/>
                  </a:lnTo>
                  <a:lnTo>
                    <a:pt x="39760" y="3523"/>
                  </a:lnTo>
                  <a:cubicBezTo>
                    <a:pt x="38580" y="2017"/>
                    <a:pt x="37339" y="832"/>
                    <a:pt x="3607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35;p36">
              <a:extLst>
                <a:ext uri="{FF2B5EF4-FFF2-40B4-BE49-F238E27FC236}">
                  <a16:creationId xmlns:a16="http://schemas.microsoft.com/office/drawing/2014/main" id="{29E91A82-1A13-3B6C-E08F-22EB1A48113C}"/>
                </a:ext>
              </a:extLst>
            </p:cNvPr>
            <p:cNvSpPr/>
            <p:nvPr/>
          </p:nvSpPr>
          <p:spPr>
            <a:xfrm>
              <a:off x="1380825" y="2578775"/>
              <a:ext cx="1261375" cy="2789875"/>
            </a:xfrm>
            <a:custGeom>
              <a:avLst/>
              <a:gdLst/>
              <a:ahLst/>
              <a:cxnLst/>
              <a:rect l="l" t="t" r="r" b="b"/>
              <a:pathLst>
                <a:path w="50455" h="111595" extrusionOk="0">
                  <a:moveTo>
                    <a:pt x="36503" y="1049"/>
                  </a:moveTo>
                  <a:cubicBezTo>
                    <a:pt x="38698" y="2551"/>
                    <a:pt x="40762" y="5103"/>
                    <a:pt x="42486" y="8438"/>
                  </a:cubicBezTo>
                  <a:cubicBezTo>
                    <a:pt x="44450" y="12240"/>
                    <a:pt x="45926" y="16895"/>
                    <a:pt x="46867" y="22277"/>
                  </a:cubicBezTo>
                  <a:cubicBezTo>
                    <a:pt x="47942" y="28425"/>
                    <a:pt x="47111" y="34081"/>
                    <a:pt x="46148" y="40635"/>
                  </a:cubicBezTo>
                  <a:cubicBezTo>
                    <a:pt x="45352" y="46047"/>
                    <a:pt x="44450" y="52178"/>
                    <a:pt x="44450" y="59751"/>
                  </a:cubicBezTo>
                  <a:cubicBezTo>
                    <a:pt x="44450" y="69635"/>
                    <a:pt x="47150" y="85681"/>
                    <a:pt x="49423" y="97460"/>
                  </a:cubicBezTo>
                  <a:cubicBezTo>
                    <a:pt x="48086" y="100386"/>
                    <a:pt x="45182" y="103321"/>
                    <a:pt x="41224" y="105742"/>
                  </a:cubicBezTo>
                  <a:cubicBezTo>
                    <a:pt x="37562" y="107980"/>
                    <a:pt x="33242" y="109639"/>
                    <a:pt x="29367" y="110292"/>
                  </a:cubicBezTo>
                  <a:cubicBezTo>
                    <a:pt x="28247" y="110488"/>
                    <a:pt x="27115" y="110588"/>
                    <a:pt x="25983" y="110593"/>
                  </a:cubicBezTo>
                  <a:cubicBezTo>
                    <a:pt x="20427" y="110567"/>
                    <a:pt x="14797" y="110562"/>
                    <a:pt x="9271" y="110562"/>
                  </a:cubicBezTo>
                  <a:lnTo>
                    <a:pt x="1041" y="110562"/>
                  </a:lnTo>
                  <a:cubicBezTo>
                    <a:pt x="1167" y="108272"/>
                    <a:pt x="1651" y="98966"/>
                    <a:pt x="1651" y="91359"/>
                  </a:cubicBezTo>
                  <a:cubicBezTo>
                    <a:pt x="1651" y="82711"/>
                    <a:pt x="4877" y="49178"/>
                    <a:pt x="7307" y="38170"/>
                  </a:cubicBezTo>
                  <a:cubicBezTo>
                    <a:pt x="8478" y="32871"/>
                    <a:pt x="10573" y="27341"/>
                    <a:pt x="13373" y="22181"/>
                  </a:cubicBezTo>
                  <a:cubicBezTo>
                    <a:pt x="16160" y="17038"/>
                    <a:pt x="19452" y="12610"/>
                    <a:pt x="22896" y="9370"/>
                  </a:cubicBezTo>
                  <a:cubicBezTo>
                    <a:pt x="26501" y="5983"/>
                    <a:pt x="30068" y="3884"/>
                    <a:pt x="32423" y="2717"/>
                  </a:cubicBezTo>
                  <a:cubicBezTo>
                    <a:pt x="34457" y="1711"/>
                    <a:pt x="35968" y="1210"/>
                    <a:pt x="36503" y="1049"/>
                  </a:cubicBezTo>
                  <a:close/>
                  <a:moveTo>
                    <a:pt x="36587" y="1"/>
                  </a:moveTo>
                  <a:cubicBezTo>
                    <a:pt x="36544" y="1"/>
                    <a:pt x="36501" y="6"/>
                    <a:pt x="36460" y="17"/>
                  </a:cubicBezTo>
                  <a:cubicBezTo>
                    <a:pt x="36172" y="95"/>
                    <a:pt x="29310" y="1972"/>
                    <a:pt x="22212" y="8643"/>
                  </a:cubicBezTo>
                  <a:cubicBezTo>
                    <a:pt x="15001" y="15423"/>
                    <a:pt x="8766" y="26927"/>
                    <a:pt x="6332" y="37957"/>
                  </a:cubicBezTo>
                  <a:cubicBezTo>
                    <a:pt x="3893" y="49008"/>
                    <a:pt x="649" y="82677"/>
                    <a:pt x="649" y="91359"/>
                  </a:cubicBezTo>
                  <a:cubicBezTo>
                    <a:pt x="649" y="100033"/>
                    <a:pt x="22" y="110928"/>
                    <a:pt x="18" y="111037"/>
                  </a:cubicBezTo>
                  <a:cubicBezTo>
                    <a:pt x="0" y="111320"/>
                    <a:pt x="227" y="111564"/>
                    <a:pt x="514" y="111564"/>
                  </a:cubicBezTo>
                  <a:lnTo>
                    <a:pt x="4916" y="111564"/>
                  </a:lnTo>
                  <a:cubicBezTo>
                    <a:pt x="6297" y="111564"/>
                    <a:pt x="7687" y="111564"/>
                    <a:pt x="9083" y="111564"/>
                  </a:cubicBezTo>
                  <a:cubicBezTo>
                    <a:pt x="14668" y="111564"/>
                    <a:pt x="20360" y="111566"/>
                    <a:pt x="25979" y="111594"/>
                  </a:cubicBezTo>
                  <a:lnTo>
                    <a:pt x="26048" y="111594"/>
                  </a:lnTo>
                  <a:cubicBezTo>
                    <a:pt x="27215" y="111581"/>
                    <a:pt x="28378" y="111477"/>
                    <a:pt x="29532" y="111276"/>
                  </a:cubicBezTo>
                  <a:cubicBezTo>
                    <a:pt x="37448" y="109940"/>
                    <a:pt x="47416" y="104505"/>
                    <a:pt x="50403" y="97721"/>
                  </a:cubicBezTo>
                  <a:cubicBezTo>
                    <a:pt x="50442" y="97630"/>
                    <a:pt x="50455" y="97525"/>
                    <a:pt x="50433" y="97425"/>
                  </a:cubicBezTo>
                  <a:cubicBezTo>
                    <a:pt x="48160" y="85672"/>
                    <a:pt x="45452" y="69600"/>
                    <a:pt x="45452" y="59751"/>
                  </a:cubicBezTo>
                  <a:cubicBezTo>
                    <a:pt x="45452" y="52248"/>
                    <a:pt x="46349" y="46156"/>
                    <a:pt x="47137" y="40783"/>
                  </a:cubicBezTo>
                  <a:cubicBezTo>
                    <a:pt x="48112" y="34142"/>
                    <a:pt x="48957" y="28412"/>
                    <a:pt x="47851" y="22103"/>
                  </a:cubicBezTo>
                  <a:cubicBezTo>
                    <a:pt x="46893" y="16625"/>
                    <a:pt x="45391" y="11870"/>
                    <a:pt x="43375" y="7981"/>
                  </a:cubicBezTo>
                  <a:cubicBezTo>
                    <a:pt x="41520" y="4393"/>
                    <a:pt x="39268" y="1663"/>
                    <a:pt x="36860" y="82"/>
                  </a:cubicBezTo>
                  <a:cubicBezTo>
                    <a:pt x="36779" y="28"/>
                    <a:pt x="36683" y="1"/>
                    <a:pt x="36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36;p36">
              <a:extLst>
                <a:ext uri="{FF2B5EF4-FFF2-40B4-BE49-F238E27FC236}">
                  <a16:creationId xmlns:a16="http://schemas.microsoft.com/office/drawing/2014/main" id="{6BBE3E96-01A5-7070-B1A1-0E2DB81F36D4}"/>
                </a:ext>
              </a:extLst>
            </p:cNvPr>
            <p:cNvSpPr/>
            <p:nvPr/>
          </p:nvSpPr>
          <p:spPr>
            <a:xfrm>
              <a:off x="2285125" y="2657125"/>
              <a:ext cx="405750" cy="858500"/>
            </a:xfrm>
            <a:custGeom>
              <a:avLst/>
              <a:gdLst/>
              <a:ahLst/>
              <a:cxnLst/>
              <a:rect l="l" t="t" r="r" b="b"/>
              <a:pathLst>
                <a:path w="16230" h="34340" extrusionOk="0">
                  <a:moveTo>
                    <a:pt x="0" y="1"/>
                  </a:moveTo>
                  <a:lnTo>
                    <a:pt x="12180" y="22173"/>
                  </a:lnTo>
                  <a:lnTo>
                    <a:pt x="12833" y="34340"/>
                  </a:lnTo>
                  <a:cubicBezTo>
                    <a:pt x="12833" y="34340"/>
                    <a:pt x="16229" y="25661"/>
                    <a:pt x="14718" y="20000"/>
                  </a:cubicBezTo>
                  <a:cubicBezTo>
                    <a:pt x="13212" y="1434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37;p36">
              <a:extLst>
                <a:ext uri="{FF2B5EF4-FFF2-40B4-BE49-F238E27FC236}">
                  <a16:creationId xmlns:a16="http://schemas.microsoft.com/office/drawing/2014/main" id="{C3B47920-5D46-3E09-1E22-149782F1EB1F}"/>
                </a:ext>
              </a:extLst>
            </p:cNvPr>
            <p:cNvSpPr/>
            <p:nvPr/>
          </p:nvSpPr>
          <p:spPr>
            <a:xfrm>
              <a:off x="2268900" y="2644525"/>
              <a:ext cx="412400" cy="883625"/>
            </a:xfrm>
            <a:custGeom>
              <a:avLst/>
              <a:gdLst/>
              <a:ahLst/>
              <a:cxnLst/>
              <a:rect l="l" t="t" r="r" b="b"/>
              <a:pathLst>
                <a:path w="16496" h="35345" extrusionOk="0">
                  <a:moveTo>
                    <a:pt x="3223" y="4149"/>
                  </a:moveTo>
                  <a:lnTo>
                    <a:pt x="3223" y="4149"/>
                  </a:lnTo>
                  <a:cubicBezTo>
                    <a:pt x="4346" y="5443"/>
                    <a:pt x="5688" y="7019"/>
                    <a:pt x="7055" y="8700"/>
                  </a:cubicBezTo>
                  <a:cubicBezTo>
                    <a:pt x="11575" y="14260"/>
                    <a:pt x="14283" y="18388"/>
                    <a:pt x="14884" y="20635"/>
                  </a:cubicBezTo>
                  <a:cubicBezTo>
                    <a:pt x="15846" y="24254"/>
                    <a:pt x="14714" y="29235"/>
                    <a:pt x="13839" y="32183"/>
                  </a:cubicBezTo>
                  <a:lnTo>
                    <a:pt x="13330" y="22651"/>
                  </a:lnTo>
                  <a:cubicBezTo>
                    <a:pt x="13325" y="22577"/>
                    <a:pt x="13303" y="22503"/>
                    <a:pt x="13269" y="22438"/>
                  </a:cubicBezTo>
                  <a:lnTo>
                    <a:pt x="3223" y="4149"/>
                  </a:lnTo>
                  <a:close/>
                  <a:moveTo>
                    <a:pt x="653" y="0"/>
                  </a:moveTo>
                  <a:cubicBezTo>
                    <a:pt x="314" y="0"/>
                    <a:pt x="0" y="367"/>
                    <a:pt x="210" y="749"/>
                  </a:cubicBezTo>
                  <a:lnTo>
                    <a:pt x="12337" y="22817"/>
                  </a:lnTo>
                  <a:lnTo>
                    <a:pt x="12981" y="34870"/>
                  </a:lnTo>
                  <a:cubicBezTo>
                    <a:pt x="12994" y="35105"/>
                    <a:pt x="13168" y="35301"/>
                    <a:pt x="13399" y="35336"/>
                  </a:cubicBezTo>
                  <a:cubicBezTo>
                    <a:pt x="13425" y="35340"/>
                    <a:pt x="13456" y="35344"/>
                    <a:pt x="13482" y="35344"/>
                  </a:cubicBezTo>
                  <a:cubicBezTo>
                    <a:pt x="13687" y="35344"/>
                    <a:pt x="13870" y="35218"/>
                    <a:pt x="13944" y="35026"/>
                  </a:cubicBezTo>
                  <a:cubicBezTo>
                    <a:pt x="14566" y="33354"/>
                    <a:pt x="15080" y="31647"/>
                    <a:pt x="15476" y="29910"/>
                  </a:cubicBezTo>
                  <a:cubicBezTo>
                    <a:pt x="16369" y="26008"/>
                    <a:pt x="16495" y="22804"/>
                    <a:pt x="15846" y="20374"/>
                  </a:cubicBezTo>
                  <a:cubicBezTo>
                    <a:pt x="14322" y="14661"/>
                    <a:pt x="1560" y="757"/>
                    <a:pt x="1015" y="169"/>
                  </a:cubicBezTo>
                  <a:cubicBezTo>
                    <a:pt x="908" y="51"/>
                    <a:pt x="779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38;p36">
              <a:extLst>
                <a:ext uri="{FF2B5EF4-FFF2-40B4-BE49-F238E27FC236}">
                  <a16:creationId xmlns:a16="http://schemas.microsoft.com/office/drawing/2014/main" id="{3FAD1F54-D2B4-125B-5121-87B945C7543C}"/>
                </a:ext>
              </a:extLst>
            </p:cNvPr>
            <p:cNvSpPr/>
            <p:nvPr/>
          </p:nvSpPr>
          <p:spPr>
            <a:xfrm>
              <a:off x="2521025" y="3477825"/>
              <a:ext cx="160375" cy="1584800"/>
            </a:xfrm>
            <a:custGeom>
              <a:avLst/>
              <a:gdLst/>
              <a:ahLst/>
              <a:cxnLst/>
              <a:rect l="l" t="t" r="r" b="b"/>
              <a:pathLst>
                <a:path w="6415" h="63392" extrusionOk="0">
                  <a:moveTo>
                    <a:pt x="4150" y="1"/>
                  </a:moveTo>
                  <a:lnTo>
                    <a:pt x="3393" y="1512"/>
                  </a:lnTo>
                  <a:lnTo>
                    <a:pt x="1" y="52828"/>
                  </a:lnTo>
                  <a:lnTo>
                    <a:pt x="3771" y="63392"/>
                  </a:lnTo>
                  <a:lnTo>
                    <a:pt x="6415" y="42264"/>
                  </a:lnTo>
                  <a:lnTo>
                    <a:pt x="4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39;p36">
              <a:extLst>
                <a:ext uri="{FF2B5EF4-FFF2-40B4-BE49-F238E27FC236}">
                  <a16:creationId xmlns:a16="http://schemas.microsoft.com/office/drawing/2014/main" id="{97B5201D-9D34-795B-0CD9-9C51850C8BB4}"/>
                </a:ext>
              </a:extLst>
            </p:cNvPr>
            <p:cNvSpPr/>
            <p:nvPr/>
          </p:nvSpPr>
          <p:spPr>
            <a:xfrm>
              <a:off x="2508400" y="3465375"/>
              <a:ext cx="185625" cy="1609775"/>
            </a:xfrm>
            <a:custGeom>
              <a:avLst/>
              <a:gdLst/>
              <a:ahLst/>
              <a:cxnLst/>
              <a:rect l="l" t="t" r="r" b="b"/>
              <a:pathLst>
                <a:path w="7425" h="64391" extrusionOk="0">
                  <a:moveTo>
                    <a:pt x="4311" y="3399"/>
                  </a:moveTo>
                  <a:lnTo>
                    <a:pt x="6419" y="42745"/>
                  </a:lnTo>
                  <a:lnTo>
                    <a:pt x="4046" y="61748"/>
                  </a:lnTo>
                  <a:lnTo>
                    <a:pt x="1015" y="53257"/>
                  </a:lnTo>
                  <a:lnTo>
                    <a:pt x="4311" y="3399"/>
                  </a:lnTo>
                  <a:close/>
                  <a:moveTo>
                    <a:pt x="4653" y="1"/>
                  </a:moveTo>
                  <a:cubicBezTo>
                    <a:pt x="4481" y="1"/>
                    <a:pt x="4307" y="87"/>
                    <a:pt x="4211" y="276"/>
                  </a:cubicBezTo>
                  <a:lnTo>
                    <a:pt x="3458" y="1783"/>
                  </a:lnTo>
                  <a:cubicBezTo>
                    <a:pt x="3423" y="1844"/>
                    <a:pt x="3406" y="1909"/>
                    <a:pt x="3401" y="1975"/>
                  </a:cubicBezTo>
                  <a:lnTo>
                    <a:pt x="5" y="53296"/>
                  </a:lnTo>
                  <a:cubicBezTo>
                    <a:pt x="0" y="53361"/>
                    <a:pt x="9" y="53431"/>
                    <a:pt x="35" y="53496"/>
                  </a:cubicBezTo>
                  <a:lnTo>
                    <a:pt x="3806" y="64060"/>
                  </a:lnTo>
                  <a:cubicBezTo>
                    <a:pt x="3880" y="64260"/>
                    <a:pt x="4067" y="64391"/>
                    <a:pt x="4281" y="64391"/>
                  </a:cubicBezTo>
                  <a:lnTo>
                    <a:pt x="4333" y="64391"/>
                  </a:lnTo>
                  <a:cubicBezTo>
                    <a:pt x="4564" y="64365"/>
                    <a:pt x="4747" y="64182"/>
                    <a:pt x="4777" y="63955"/>
                  </a:cubicBezTo>
                  <a:lnTo>
                    <a:pt x="7416" y="42823"/>
                  </a:lnTo>
                  <a:cubicBezTo>
                    <a:pt x="7420" y="42793"/>
                    <a:pt x="7425" y="42762"/>
                    <a:pt x="7420" y="42732"/>
                  </a:cubicBezTo>
                  <a:lnTo>
                    <a:pt x="5156" y="472"/>
                  </a:lnTo>
                  <a:cubicBezTo>
                    <a:pt x="5141" y="174"/>
                    <a:pt x="4898" y="1"/>
                    <a:pt x="4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40;p36">
              <a:extLst>
                <a:ext uri="{FF2B5EF4-FFF2-40B4-BE49-F238E27FC236}">
                  <a16:creationId xmlns:a16="http://schemas.microsoft.com/office/drawing/2014/main" id="{B68993CE-F3B4-5657-964A-76B325767021}"/>
                </a:ext>
              </a:extLst>
            </p:cNvPr>
            <p:cNvSpPr/>
            <p:nvPr/>
          </p:nvSpPr>
          <p:spPr>
            <a:xfrm>
              <a:off x="2256500" y="1393725"/>
              <a:ext cx="1194225" cy="1569650"/>
            </a:xfrm>
            <a:custGeom>
              <a:avLst/>
              <a:gdLst/>
              <a:ahLst/>
              <a:cxnLst/>
              <a:rect l="l" t="t" r="r" b="b"/>
              <a:pathLst>
                <a:path w="47769" h="62786" extrusionOk="0">
                  <a:moveTo>
                    <a:pt x="34435" y="1"/>
                  </a:moveTo>
                  <a:cubicBezTo>
                    <a:pt x="33276" y="1"/>
                    <a:pt x="32090" y="92"/>
                    <a:pt x="30904" y="278"/>
                  </a:cubicBezTo>
                  <a:cubicBezTo>
                    <a:pt x="23671" y="1410"/>
                    <a:pt x="21829" y="4106"/>
                    <a:pt x="21829" y="4106"/>
                  </a:cubicBezTo>
                  <a:cubicBezTo>
                    <a:pt x="21829" y="4106"/>
                    <a:pt x="21797" y="4105"/>
                    <a:pt x="21735" y="4105"/>
                  </a:cubicBezTo>
                  <a:cubicBezTo>
                    <a:pt x="20694" y="4105"/>
                    <a:pt x="11295" y="4233"/>
                    <a:pt x="5813" y="8782"/>
                  </a:cubicBezTo>
                  <a:cubicBezTo>
                    <a:pt x="0" y="13603"/>
                    <a:pt x="3545" y="21258"/>
                    <a:pt x="5387" y="23949"/>
                  </a:cubicBezTo>
                  <a:cubicBezTo>
                    <a:pt x="7229" y="26640"/>
                    <a:pt x="10634" y="29762"/>
                    <a:pt x="10634" y="29762"/>
                  </a:cubicBezTo>
                  <a:cubicBezTo>
                    <a:pt x="10634" y="29762"/>
                    <a:pt x="11056" y="35292"/>
                    <a:pt x="11483" y="37983"/>
                  </a:cubicBezTo>
                  <a:cubicBezTo>
                    <a:pt x="11910" y="40670"/>
                    <a:pt x="5247" y="48185"/>
                    <a:pt x="5247" y="48185"/>
                  </a:cubicBezTo>
                  <a:lnTo>
                    <a:pt x="14884" y="62786"/>
                  </a:lnTo>
                  <a:lnTo>
                    <a:pt x="25800" y="54282"/>
                  </a:lnTo>
                  <a:cubicBezTo>
                    <a:pt x="25800" y="54282"/>
                    <a:pt x="41250" y="53149"/>
                    <a:pt x="42665" y="51874"/>
                  </a:cubicBezTo>
                  <a:cubicBezTo>
                    <a:pt x="44084" y="50598"/>
                    <a:pt x="44080" y="36563"/>
                    <a:pt x="44080" y="36563"/>
                  </a:cubicBezTo>
                  <a:lnTo>
                    <a:pt x="47768" y="34438"/>
                  </a:lnTo>
                  <a:cubicBezTo>
                    <a:pt x="47768" y="34438"/>
                    <a:pt x="44367" y="19694"/>
                    <a:pt x="43514" y="16437"/>
                  </a:cubicBezTo>
                  <a:lnTo>
                    <a:pt x="42665" y="13176"/>
                  </a:lnTo>
                  <a:cubicBezTo>
                    <a:pt x="42665" y="13176"/>
                    <a:pt x="47625" y="11473"/>
                    <a:pt x="46492" y="6514"/>
                  </a:cubicBezTo>
                  <a:cubicBezTo>
                    <a:pt x="45546" y="2364"/>
                    <a:pt x="40340" y="1"/>
                    <a:pt x="34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41;p36">
              <a:extLst>
                <a:ext uri="{FF2B5EF4-FFF2-40B4-BE49-F238E27FC236}">
                  <a16:creationId xmlns:a16="http://schemas.microsoft.com/office/drawing/2014/main" id="{F350CADC-FD65-5D36-95EB-6D515C386A58}"/>
                </a:ext>
              </a:extLst>
            </p:cNvPr>
            <p:cNvSpPr/>
            <p:nvPr/>
          </p:nvSpPr>
          <p:spPr>
            <a:xfrm>
              <a:off x="2256500" y="1393750"/>
              <a:ext cx="1158950" cy="1569625"/>
            </a:xfrm>
            <a:custGeom>
              <a:avLst/>
              <a:gdLst/>
              <a:ahLst/>
              <a:cxnLst/>
              <a:rect l="l" t="t" r="r" b="b"/>
              <a:pathLst>
                <a:path w="46358" h="62785" extrusionOk="0">
                  <a:moveTo>
                    <a:pt x="34425" y="0"/>
                  </a:moveTo>
                  <a:cubicBezTo>
                    <a:pt x="33270" y="0"/>
                    <a:pt x="32087" y="91"/>
                    <a:pt x="30904" y="277"/>
                  </a:cubicBezTo>
                  <a:cubicBezTo>
                    <a:pt x="23671" y="1409"/>
                    <a:pt x="21829" y="4105"/>
                    <a:pt x="21829" y="4105"/>
                  </a:cubicBezTo>
                  <a:cubicBezTo>
                    <a:pt x="21829" y="4105"/>
                    <a:pt x="21797" y="4104"/>
                    <a:pt x="21735" y="4104"/>
                  </a:cubicBezTo>
                  <a:cubicBezTo>
                    <a:pt x="20694" y="4104"/>
                    <a:pt x="11295" y="4232"/>
                    <a:pt x="5813" y="8781"/>
                  </a:cubicBezTo>
                  <a:cubicBezTo>
                    <a:pt x="0" y="13602"/>
                    <a:pt x="3545" y="21257"/>
                    <a:pt x="5387" y="23948"/>
                  </a:cubicBezTo>
                  <a:cubicBezTo>
                    <a:pt x="7229" y="26639"/>
                    <a:pt x="10634" y="29761"/>
                    <a:pt x="10634" y="29761"/>
                  </a:cubicBezTo>
                  <a:cubicBezTo>
                    <a:pt x="10634" y="29761"/>
                    <a:pt x="11056" y="35291"/>
                    <a:pt x="11483" y="37982"/>
                  </a:cubicBezTo>
                  <a:cubicBezTo>
                    <a:pt x="11910" y="40669"/>
                    <a:pt x="5247" y="48184"/>
                    <a:pt x="5247" y="48184"/>
                  </a:cubicBezTo>
                  <a:lnTo>
                    <a:pt x="14884" y="62785"/>
                  </a:lnTo>
                  <a:lnTo>
                    <a:pt x="25800" y="54281"/>
                  </a:lnTo>
                  <a:cubicBezTo>
                    <a:pt x="25800" y="54281"/>
                    <a:pt x="37605" y="53414"/>
                    <a:pt x="41524" y="52343"/>
                  </a:cubicBezTo>
                  <a:lnTo>
                    <a:pt x="42665" y="51873"/>
                  </a:lnTo>
                  <a:lnTo>
                    <a:pt x="42665" y="51873"/>
                  </a:lnTo>
                  <a:cubicBezTo>
                    <a:pt x="42665" y="51873"/>
                    <a:pt x="40734" y="52057"/>
                    <a:pt x="38234" y="52057"/>
                  </a:cubicBezTo>
                  <a:cubicBezTo>
                    <a:pt x="34479" y="52057"/>
                    <a:pt x="29442" y="51641"/>
                    <a:pt x="27738" y="49560"/>
                  </a:cubicBezTo>
                  <a:cubicBezTo>
                    <a:pt x="24903" y="46090"/>
                    <a:pt x="27738" y="32857"/>
                    <a:pt x="29946" y="26238"/>
                  </a:cubicBezTo>
                  <a:cubicBezTo>
                    <a:pt x="32149" y="19619"/>
                    <a:pt x="26793" y="16785"/>
                    <a:pt x="26793" y="16785"/>
                  </a:cubicBezTo>
                  <a:lnTo>
                    <a:pt x="42887" y="14011"/>
                  </a:lnTo>
                  <a:cubicBezTo>
                    <a:pt x="42669" y="13179"/>
                    <a:pt x="42669" y="13175"/>
                    <a:pt x="42669" y="13175"/>
                  </a:cubicBezTo>
                  <a:cubicBezTo>
                    <a:pt x="42669" y="13175"/>
                    <a:pt x="44306" y="12605"/>
                    <a:pt x="45487" y="11181"/>
                  </a:cubicBezTo>
                  <a:lnTo>
                    <a:pt x="46357" y="6064"/>
                  </a:lnTo>
                  <a:cubicBezTo>
                    <a:pt x="45145" y="2199"/>
                    <a:pt x="40113" y="0"/>
                    <a:pt x="3442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42;p36">
              <a:extLst>
                <a:ext uri="{FF2B5EF4-FFF2-40B4-BE49-F238E27FC236}">
                  <a16:creationId xmlns:a16="http://schemas.microsoft.com/office/drawing/2014/main" id="{89C2B444-7BF5-6DA3-DA07-6EF1D7FAF3FB}"/>
                </a:ext>
              </a:extLst>
            </p:cNvPr>
            <p:cNvSpPr/>
            <p:nvPr/>
          </p:nvSpPr>
          <p:spPr>
            <a:xfrm>
              <a:off x="3155575" y="1853000"/>
              <a:ext cx="164075" cy="121700"/>
            </a:xfrm>
            <a:custGeom>
              <a:avLst/>
              <a:gdLst/>
              <a:ahLst/>
              <a:cxnLst/>
              <a:rect l="l" t="t" r="r" b="b"/>
              <a:pathLst>
                <a:path w="6563" h="4868" extrusionOk="0">
                  <a:moveTo>
                    <a:pt x="3130" y="1"/>
                  </a:moveTo>
                  <a:cubicBezTo>
                    <a:pt x="2776" y="1"/>
                    <a:pt x="2406" y="57"/>
                    <a:pt x="2025" y="191"/>
                  </a:cubicBezTo>
                  <a:cubicBezTo>
                    <a:pt x="192" y="836"/>
                    <a:pt x="0" y="3209"/>
                    <a:pt x="13" y="4306"/>
                  </a:cubicBezTo>
                  <a:cubicBezTo>
                    <a:pt x="18" y="4650"/>
                    <a:pt x="40" y="4868"/>
                    <a:pt x="40" y="4868"/>
                  </a:cubicBezTo>
                  <a:cubicBezTo>
                    <a:pt x="40" y="4868"/>
                    <a:pt x="1603" y="3022"/>
                    <a:pt x="3584" y="2743"/>
                  </a:cubicBezTo>
                  <a:cubicBezTo>
                    <a:pt x="3765" y="2717"/>
                    <a:pt x="3937" y="2706"/>
                    <a:pt x="4101" y="2706"/>
                  </a:cubicBezTo>
                  <a:cubicBezTo>
                    <a:pt x="5742" y="2706"/>
                    <a:pt x="6563" y="3875"/>
                    <a:pt x="6563" y="3875"/>
                  </a:cubicBezTo>
                  <a:lnTo>
                    <a:pt x="6423" y="1607"/>
                  </a:lnTo>
                  <a:cubicBezTo>
                    <a:pt x="6423" y="1607"/>
                    <a:pt x="5015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43;p36">
              <a:extLst>
                <a:ext uri="{FF2B5EF4-FFF2-40B4-BE49-F238E27FC236}">
                  <a16:creationId xmlns:a16="http://schemas.microsoft.com/office/drawing/2014/main" id="{8C1B9771-D783-549B-D97D-0706CFA47961}"/>
                </a:ext>
              </a:extLst>
            </p:cNvPr>
            <p:cNvSpPr/>
            <p:nvPr/>
          </p:nvSpPr>
          <p:spPr>
            <a:xfrm>
              <a:off x="3224050" y="2035000"/>
              <a:ext cx="35400" cy="106275"/>
            </a:xfrm>
            <a:custGeom>
              <a:avLst/>
              <a:gdLst/>
              <a:ahLst/>
              <a:cxnLst/>
              <a:rect l="l" t="t" r="r" b="b"/>
              <a:pathLst>
                <a:path w="1416" h="4251" extrusionOk="0">
                  <a:moveTo>
                    <a:pt x="706" y="0"/>
                  </a:moveTo>
                  <a:cubicBezTo>
                    <a:pt x="318" y="0"/>
                    <a:pt x="0" y="950"/>
                    <a:pt x="0" y="2125"/>
                  </a:cubicBezTo>
                  <a:cubicBezTo>
                    <a:pt x="0" y="3301"/>
                    <a:pt x="318" y="4250"/>
                    <a:pt x="706" y="4250"/>
                  </a:cubicBezTo>
                  <a:cubicBezTo>
                    <a:pt x="1098" y="4250"/>
                    <a:pt x="1416" y="3297"/>
                    <a:pt x="1416" y="2125"/>
                  </a:cubicBezTo>
                  <a:cubicBezTo>
                    <a:pt x="1416" y="950"/>
                    <a:pt x="109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44;p36">
              <a:extLst>
                <a:ext uri="{FF2B5EF4-FFF2-40B4-BE49-F238E27FC236}">
                  <a16:creationId xmlns:a16="http://schemas.microsoft.com/office/drawing/2014/main" id="{F016D9CB-EA2C-77EE-8D52-3FCB52674551}"/>
                </a:ext>
              </a:extLst>
            </p:cNvPr>
            <p:cNvSpPr/>
            <p:nvPr/>
          </p:nvSpPr>
          <p:spPr>
            <a:xfrm>
              <a:off x="3076425" y="2394050"/>
              <a:ext cx="96700" cy="86300"/>
            </a:xfrm>
            <a:custGeom>
              <a:avLst/>
              <a:gdLst/>
              <a:ahLst/>
              <a:cxnLst/>
              <a:rect l="l" t="t" r="r" b="b"/>
              <a:pathLst>
                <a:path w="3868" h="3452" extrusionOk="0">
                  <a:moveTo>
                    <a:pt x="2688" y="0"/>
                  </a:moveTo>
                  <a:cubicBezTo>
                    <a:pt x="2170" y="0"/>
                    <a:pt x="1533" y="302"/>
                    <a:pt x="1011" y="844"/>
                  </a:cubicBezTo>
                  <a:cubicBezTo>
                    <a:pt x="227" y="1663"/>
                    <a:pt x="1" y="2721"/>
                    <a:pt x="506" y="3208"/>
                  </a:cubicBezTo>
                  <a:cubicBezTo>
                    <a:pt x="678" y="3373"/>
                    <a:pt x="912" y="3451"/>
                    <a:pt x="1176" y="3451"/>
                  </a:cubicBezTo>
                  <a:cubicBezTo>
                    <a:pt x="1695" y="3451"/>
                    <a:pt x="2331" y="3151"/>
                    <a:pt x="2853" y="2612"/>
                  </a:cubicBezTo>
                  <a:cubicBezTo>
                    <a:pt x="3637" y="1793"/>
                    <a:pt x="3867" y="731"/>
                    <a:pt x="3358" y="243"/>
                  </a:cubicBezTo>
                  <a:cubicBezTo>
                    <a:pt x="3186" y="78"/>
                    <a:pt x="2953" y="0"/>
                    <a:pt x="2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45;p36">
              <a:extLst>
                <a:ext uri="{FF2B5EF4-FFF2-40B4-BE49-F238E27FC236}">
                  <a16:creationId xmlns:a16="http://schemas.microsoft.com/office/drawing/2014/main" id="{1D1B23E9-56AB-DC68-5024-B6A96A7D9622}"/>
                </a:ext>
              </a:extLst>
            </p:cNvPr>
            <p:cNvSpPr/>
            <p:nvPr/>
          </p:nvSpPr>
          <p:spPr>
            <a:xfrm>
              <a:off x="2300150" y="1381175"/>
              <a:ext cx="1163950" cy="1594725"/>
            </a:xfrm>
            <a:custGeom>
              <a:avLst/>
              <a:gdLst/>
              <a:ahLst/>
              <a:cxnLst/>
              <a:rect l="l" t="t" r="r" b="b"/>
              <a:pathLst>
                <a:path w="46558" h="63789" extrusionOk="0">
                  <a:moveTo>
                    <a:pt x="32707" y="997"/>
                  </a:moveTo>
                  <a:cubicBezTo>
                    <a:pt x="34993" y="997"/>
                    <a:pt x="37174" y="1363"/>
                    <a:pt x="39060" y="2078"/>
                  </a:cubicBezTo>
                  <a:cubicBezTo>
                    <a:pt x="41916" y="3162"/>
                    <a:pt x="43762" y="4956"/>
                    <a:pt x="44259" y="7129"/>
                  </a:cubicBezTo>
                  <a:cubicBezTo>
                    <a:pt x="45278" y="11579"/>
                    <a:pt x="40945" y="13142"/>
                    <a:pt x="40758" y="13203"/>
                  </a:cubicBezTo>
                  <a:cubicBezTo>
                    <a:pt x="40510" y="13290"/>
                    <a:pt x="40370" y="13552"/>
                    <a:pt x="40436" y="13804"/>
                  </a:cubicBezTo>
                  <a:lnTo>
                    <a:pt x="41289" y="17066"/>
                  </a:lnTo>
                  <a:cubicBezTo>
                    <a:pt x="42051" y="19996"/>
                    <a:pt x="44925" y="32406"/>
                    <a:pt x="45452" y="34692"/>
                  </a:cubicBezTo>
                  <a:lnTo>
                    <a:pt x="42086" y="36634"/>
                  </a:lnTo>
                  <a:cubicBezTo>
                    <a:pt x="41933" y="36721"/>
                    <a:pt x="41838" y="36887"/>
                    <a:pt x="41838" y="37070"/>
                  </a:cubicBezTo>
                  <a:cubicBezTo>
                    <a:pt x="41838" y="37100"/>
                    <a:pt x="41838" y="40606"/>
                    <a:pt x="41663" y="44220"/>
                  </a:cubicBezTo>
                  <a:cubicBezTo>
                    <a:pt x="41337" y="51000"/>
                    <a:pt x="40710" y="51897"/>
                    <a:pt x="40588" y="52005"/>
                  </a:cubicBezTo>
                  <a:cubicBezTo>
                    <a:pt x="40409" y="52167"/>
                    <a:pt x="39251" y="52754"/>
                    <a:pt x="31905" y="53560"/>
                  </a:cubicBezTo>
                  <a:cubicBezTo>
                    <a:pt x="27921" y="53995"/>
                    <a:pt x="24059" y="54283"/>
                    <a:pt x="24019" y="54287"/>
                  </a:cubicBezTo>
                  <a:cubicBezTo>
                    <a:pt x="23919" y="54291"/>
                    <a:pt x="23823" y="54331"/>
                    <a:pt x="23745" y="54392"/>
                  </a:cubicBezTo>
                  <a:lnTo>
                    <a:pt x="13260" y="62565"/>
                  </a:lnTo>
                  <a:lnTo>
                    <a:pt x="4128" y="48731"/>
                  </a:lnTo>
                  <a:cubicBezTo>
                    <a:pt x="5478" y="47181"/>
                    <a:pt x="10647" y="41032"/>
                    <a:pt x="10233" y="38407"/>
                  </a:cubicBezTo>
                  <a:cubicBezTo>
                    <a:pt x="9815" y="35763"/>
                    <a:pt x="9393" y="30277"/>
                    <a:pt x="9389" y="30225"/>
                  </a:cubicBezTo>
                  <a:cubicBezTo>
                    <a:pt x="9375" y="30098"/>
                    <a:pt x="9319" y="29976"/>
                    <a:pt x="9223" y="29894"/>
                  </a:cubicBezTo>
                  <a:cubicBezTo>
                    <a:pt x="9188" y="29863"/>
                    <a:pt x="5844" y="26785"/>
                    <a:pt x="4054" y="24168"/>
                  </a:cubicBezTo>
                  <a:cubicBezTo>
                    <a:pt x="3040" y="22687"/>
                    <a:pt x="1834" y="20183"/>
                    <a:pt x="1481" y="17597"/>
                  </a:cubicBezTo>
                  <a:cubicBezTo>
                    <a:pt x="1028" y="14309"/>
                    <a:pt x="2008" y="11640"/>
                    <a:pt x="4385" y="9668"/>
                  </a:cubicBezTo>
                  <a:cubicBezTo>
                    <a:pt x="9802" y="5177"/>
                    <a:pt x="19330" y="5104"/>
                    <a:pt x="20038" y="5104"/>
                  </a:cubicBezTo>
                  <a:cubicBezTo>
                    <a:pt x="20062" y="5104"/>
                    <a:pt x="20075" y="5104"/>
                    <a:pt x="20079" y="5104"/>
                  </a:cubicBezTo>
                  <a:cubicBezTo>
                    <a:pt x="20083" y="5104"/>
                    <a:pt x="20087" y="5104"/>
                    <a:pt x="20091" y="5104"/>
                  </a:cubicBezTo>
                  <a:cubicBezTo>
                    <a:pt x="20252" y="5104"/>
                    <a:pt x="20399" y="5022"/>
                    <a:pt x="20492" y="4891"/>
                  </a:cubicBezTo>
                  <a:cubicBezTo>
                    <a:pt x="20514" y="4865"/>
                    <a:pt x="22369" y="2348"/>
                    <a:pt x="29232" y="1272"/>
                  </a:cubicBezTo>
                  <a:cubicBezTo>
                    <a:pt x="30401" y="1088"/>
                    <a:pt x="31567" y="997"/>
                    <a:pt x="32707" y="997"/>
                  </a:cubicBezTo>
                  <a:close/>
                  <a:moveTo>
                    <a:pt x="32694" y="0"/>
                  </a:moveTo>
                  <a:cubicBezTo>
                    <a:pt x="31506" y="0"/>
                    <a:pt x="30293" y="94"/>
                    <a:pt x="29079" y="284"/>
                  </a:cubicBezTo>
                  <a:cubicBezTo>
                    <a:pt x="22826" y="1268"/>
                    <a:pt x="20466" y="3410"/>
                    <a:pt x="19848" y="4107"/>
                  </a:cubicBezTo>
                  <a:cubicBezTo>
                    <a:pt x="17945" y="4137"/>
                    <a:pt x="16046" y="4316"/>
                    <a:pt x="14174" y="4643"/>
                  </a:cubicBezTo>
                  <a:cubicBezTo>
                    <a:pt x="11122" y="5169"/>
                    <a:pt x="6837" y="6341"/>
                    <a:pt x="3750" y="8897"/>
                  </a:cubicBezTo>
                  <a:cubicBezTo>
                    <a:pt x="1128" y="11074"/>
                    <a:pt x="0" y="14126"/>
                    <a:pt x="492" y="17732"/>
                  </a:cubicBezTo>
                  <a:cubicBezTo>
                    <a:pt x="871" y="20488"/>
                    <a:pt x="2156" y="23157"/>
                    <a:pt x="3231" y="24729"/>
                  </a:cubicBezTo>
                  <a:cubicBezTo>
                    <a:pt x="4890" y="27155"/>
                    <a:pt x="7725" y="29859"/>
                    <a:pt x="8404" y="30495"/>
                  </a:cubicBezTo>
                  <a:cubicBezTo>
                    <a:pt x="8483" y="31514"/>
                    <a:pt x="8862" y="36134"/>
                    <a:pt x="9245" y="38559"/>
                  </a:cubicBezTo>
                  <a:cubicBezTo>
                    <a:pt x="9528" y="40353"/>
                    <a:pt x="5644" y="45522"/>
                    <a:pt x="3127" y="48356"/>
                  </a:cubicBezTo>
                  <a:cubicBezTo>
                    <a:pt x="2974" y="48526"/>
                    <a:pt x="2957" y="48774"/>
                    <a:pt x="3083" y="48966"/>
                  </a:cubicBezTo>
                  <a:lnTo>
                    <a:pt x="12720" y="63566"/>
                  </a:lnTo>
                  <a:cubicBezTo>
                    <a:pt x="12815" y="63706"/>
                    <a:pt x="12972" y="63788"/>
                    <a:pt x="13138" y="63788"/>
                  </a:cubicBezTo>
                  <a:cubicBezTo>
                    <a:pt x="13251" y="63788"/>
                    <a:pt x="13360" y="63754"/>
                    <a:pt x="13447" y="63684"/>
                  </a:cubicBezTo>
                  <a:lnTo>
                    <a:pt x="24237" y="55271"/>
                  </a:lnTo>
                  <a:cubicBezTo>
                    <a:pt x="24995" y="55215"/>
                    <a:pt x="28452" y="54945"/>
                    <a:pt x="32005" y="54557"/>
                  </a:cubicBezTo>
                  <a:cubicBezTo>
                    <a:pt x="40248" y="53651"/>
                    <a:pt x="40975" y="52994"/>
                    <a:pt x="41254" y="52750"/>
                  </a:cubicBezTo>
                  <a:cubicBezTo>
                    <a:pt x="41563" y="52467"/>
                    <a:pt x="42295" y="51809"/>
                    <a:pt x="42656" y="44268"/>
                  </a:cubicBezTo>
                  <a:cubicBezTo>
                    <a:pt x="42804" y="41233"/>
                    <a:pt x="42830" y="38272"/>
                    <a:pt x="42835" y="37357"/>
                  </a:cubicBezTo>
                  <a:lnTo>
                    <a:pt x="46270" y="35372"/>
                  </a:lnTo>
                  <a:cubicBezTo>
                    <a:pt x="46462" y="35263"/>
                    <a:pt x="46558" y="35041"/>
                    <a:pt x="46510" y="34827"/>
                  </a:cubicBezTo>
                  <a:cubicBezTo>
                    <a:pt x="46475" y="34679"/>
                    <a:pt x="43096" y="20040"/>
                    <a:pt x="42256" y="16813"/>
                  </a:cubicBezTo>
                  <a:lnTo>
                    <a:pt x="41511" y="13974"/>
                  </a:lnTo>
                  <a:cubicBezTo>
                    <a:pt x="42282" y="13621"/>
                    <a:pt x="42987" y="13147"/>
                    <a:pt x="43601" y="12568"/>
                  </a:cubicBezTo>
                  <a:cubicBezTo>
                    <a:pt x="44703" y="11527"/>
                    <a:pt x="45874" y="9698"/>
                    <a:pt x="45234" y="6902"/>
                  </a:cubicBezTo>
                  <a:cubicBezTo>
                    <a:pt x="44664" y="4394"/>
                    <a:pt x="42595" y="2348"/>
                    <a:pt x="39417" y="1146"/>
                  </a:cubicBezTo>
                  <a:cubicBezTo>
                    <a:pt x="37415" y="387"/>
                    <a:pt x="35107" y="0"/>
                    <a:pt x="3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46;p36">
              <a:extLst>
                <a:ext uri="{FF2B5EF4-FFF2-40B4-BE49-F238E27FC236}">
                  <a16:creationId xmlns:a16="http://schemas.microsoft.com/office/drawing/2014/main" id="{7AC65ECC-4D38-AB4B-0AA7-E825282EE64C}"/>
                </a:ext>
              </a:extLst>
            </p:cNvPr>
            <p:cNvSpPr/>
            <p:nvPr/>
          </p:nvSpPr>
          <p:spPr>
            <a:xfrm>
              <a:off x="2256500" y="1393725"/>
              <a:ext cx="1190725" cy="917700"/>
            </a:xfrm>
            <a:custGeom>
              <a:avLst/>
              <a:gdLst/>
              <a:ahLst/>
              <a:cxnLst/>
              <a:rect l="l" t="t" r="r" b="b"/>
              <a:pathLst>
                <a:path w="47629" h="36708" extrusionOk="0">
                  <a:moveTo>
                    <a:pt x="34431" y="1"/>
                  </a:moveTo>
                  <a:cubicBezTo>
                    <a:pt x="33273" y="1"/>
                    <a:pt x="32088" y="92"/>
                    <a:pt x="30904" y="278"/>
                  </a:cubicBezTo>
                  <a:cubicBezTo>
                    <a:pt x="23671" y="1410"/>
                    <a:pt x="21829" y="4106"/>
                    <a:pt x="21829" y="4106"/>
                  </a:cubicBezTo>
                  <a:cubicBezTo>
                    <a:pt x="21829" y="4106"/>
                    <a:pt x="21797" y="4105"/>
                    <a:pt x="21735" y="4105"/>
                  </a:cubicBezTo>
                  <a:cubicBezTo>
                    <a:pt x="20694" y="4105"/>
                    <a:pt x="11295" y="4233"/>
                    <a:pt x="5813" y="8782"/>
                  </a:cubicBezTo>
                  <a:cubicBezTo>
                    <a:pt x="0" y="13603"/>
                    <a:pt x="3545" y="21258"/>
                    <a:pt x="5387" y="23949"/>
                  </a:cubicBezTo>
                  <a:cubicBezTo>
                    <a:pt x="7229" y="26640"/>
                    <a:pt x="10634" y="29762"/>
                    <a:pt x="10634" y="29762"/>
                  </a:cubicBezTo>
                  <a:cubicBezTo>
                    <a:pt x="10634" y="29762"/>
                    <a:pt x="10865" y="32797"/>
                    <a:pt x="11161" y="35462"/>
                  </a:cubicBezTo>
                  <a:lnTo>
                    <a:pt x="15593" y="36707"/>
                  </a:lnTo>
                  <a:lnTo>
                    <a:pt x="20414" y="34155"/>
                  </a:lnTo>
                  <a:lnTo>
                    <a:pt x="25234" y="33023"/>
                  </a:lnTo>
                  <a:cubicBezTo>
                    <a:pt x="25234" y="33023"/>
                    <a:pt x="21690" y="30328"/>
                    <a:pt x="23675" y="27776"/>
                  </a:cubicBezTo>
                  <a:cubicBezTo>
                    <a:pt x="25661" y="25225"/>
                    <a:pt x="29345" y="24375"/>
                    <a:pt x="29484" y="22390"/>
                  </a:cubicBezTo>
                  <a:cubicBezTo>
                    <a:pt x="29628" y="20404"/>
                    <a:pt x="21690" y="17570"/>
                    <a:pt x="24241" y="15871"/>
                  </a:cubicBezTo>
                  <a:cubicBezTo>
                    <a:pt x="26793" y="14169"/>
                    <a:pt x="42669" y="13176"/>
                    <a:pt x="42669" y="13176"/>
                  </a:cubicBezTo>
                  <a:cubicBezTo>
                    <a:pt x="42669" y="13176"/>
                    <a:pt x="47629" y="11473"/>
                    <a:pt x="46492" y="6514"/>
                  </a:cubicBezTo>
                  <a:cubicBezTo>
                    <a:pt x="45546" y="2367"/>
                    <a:pt x="40338" y="1"/>
                    <a:pt x="34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47;p36">
              <a:extLst>
                <a:ext uri="{FF2B5EF4-FFF2-40B4-BE49-F238E27FC236}">
                  <a16:creationId xmlns:a16="http://schemas.microsoft.com/office/drawing/2014/main" id="{056BB6E0-B948-978B-7893-3BFD43C603E2}"/>
                </a:ext>
              </a:extLst>
            </p:cNvPr>
            <p:cNvSpPr/>
            <p:nvPr/>
          </p:nvSpPr>
          <p:spPr>
            <a:xfrm>
              <a:off x="2300150" y="1381175"/>
              <a:ext cx="1146875" cy="942750"/>
            </a:xfrm>
            <a:custGeom>
              <a:avLst/>
              <a:gdLst/>
              <a:ahLst/>
              <a:cxnLst/>
              <a:rect l="l" t="t" r="r" b="b"/>
              <a:pathLst>
                <a:path w="45875" h="37710" extrusionOk="0">
                  <a:moveTo>
                    <a:pt x="32713" y="1002"/>
                  </a:moveTo>
                  <a:cubicBezTo>
                    <a:pt x="34998" y="1002"/>
                    <a:pt x="37178" y="1367"/>
                    <a:pt x="39064" y="2082"/>
                  </a:cubicBezTo>
                  <a:cubicBezTo>
                    <a:pt x="41920" y="3162"/>
                    <a:pt x="43767" y="4956"/>
                    <a:pt x="44267" y="7129"/>
                  </a:cubicBezTo>
                  <a:cubicBezTo>
                    <a:pt x="45230" y="11357"/>
                    <a:pt x="41372" y="12977"/>
                    <a:pt x="40823" y="13186"/>
                  </a:cubicBezTo>
                  <a:cubicBezTo>
                    <a:pt x="40261" y="13221"/>
                    <a:pt x="36551" y="13469"/>
                    <a:pt x="32615" y="13891"/>
                  </a:cubicBezTo>
                  <a:cubicBezTo>
                    <a:pt x="30464" y="14122"/>
                    <a:pt x="23915" y="14828"/>
                    <a:pt x="22221" y="15960"/>
                  </a:cubicBezTo>
                  <a:cubicBezTo>
                    <a:pt x="21624" y="16356"/>
                    <a:pt x="21494" y="16813"/>
                    <a:pt x="21489" y="17131"/>
                  </a:cubicBezTo>
                  <a:cubicBezTo>
                    <a:pt x="21481" y="18237"/>
                    <a:pt x="22913" y="19230"/>
                    <a:pt x="24568" y="20384"/>
                  </a:cubicBezTo>
                  <a:cubicBezTo>
                    <a:pt x="25652" y="21137"/>
                    <a:pt x="27285" y="22278"/>
                    <a:pt x="27242" y="22857"/>
                  </a:cubicBezTo>
                  <a:cubicBezTo>
                    <a:pt x="27185" y="23702"/>
                    <a:pt x="26118" y="24394"/>
                    <a:pt x="24890" y="25195"/>
                  </a:cubicBezTo>
                  <a:cubicBezTo>
                    <a:pt x="23758" y="25927"/>
                    <a:pt x="22478" y="26759"/>
                    <a:pt x="21537" y="27969"/>
                  </a:cubicBezTo>
                  <a:cubicBezTo>
                    <a:pt x="20971" y="28696"/>
                    <a:pt x="20740" y="29502"/>
                    <a:pt x="20854" y="30360"/>
                  </a:cubicBezTo>
                  <a:cubicBezTo>
                    <a:pt x="21010" y="31566"/>
                    <a:pt x="21825" y="32611"/>
                    <a:pt x="22452" y="33255"/>
                  </a:cubicBezTo>
                  <a:lnTo>
                    <a:pt x="18555" y="34170"/>
                  </a:lnTo>
                  <a:cubicBezTo>
                    <a:pt x="18515" y="34178"/>
                    <a:pt x="18472" y="34196"/>
                    <a:pt x="18437" y="34213"/>
                  </a:cubicBezTo>
                  <a:lnTo>
                    <a:pt x="13795" y="36674"/>
                  </a:lnTo>
                  <a:lnTo>
                    <a:pt x="9876" y="35572"/>
                  </a:lnTo>
                  <a:cubicBezTo>
                    <a:pt x="9602" y="33029"/>
                    <a:pt x="9389" y="30255"/>
                    <a:pt x="9393" y="30225"/>
                  </a:cubicBezTo>
                  <a:cubicBezTo>
                    <a:pt x="9384" y="30098"/>
                    <a:pt x="9323" y="29981"/>
                    <a:pt x="9232" y="29894"/>
                  </a:cubicBezTo>
                  <a:cubicBezTo>
                    <a:pt x="9197" y="29863"/>
                    <a:pt x="5848" y="26785"/>
                    <a:pt x="4059" y="24172"/>
                  </a:cubicBezTo>
                  <a:cubicBezTo>
                    <a:pt x="3044" y="22687"/>
                    <a:pt x="1838" y="20183"/>
                    <a:pt x="1485" y="17597"/>
                  </a:cubicBezTo>
                  <a:cubicBezTo>
                    <a:pt x="1032" y="14309"/>
                    <a:pt x="2012" y="11640"/>
                    <a:pt x="4390" y="9672"/>
                  </a:cubicBezTo>
                  <a:cubicBezTo>
                    <a:pt x="5996" y="8339"/>
                    <a:pt x="9027" y="6554"/>
                    <a:pt x="14326" y="5635"/>
                  </a:cubicBezTo>
                  <a:cubicBezTo>
                    <a:pt x="17247" y="5130"/>
                    <a:pt x="19614" y="5108"/>
                    <a:pt x="20021" y="5108"/>
                  </a:cubicBezTo>
                  <a:cubicBezTo>
                    <a:pt x="20060" y="5108"/>
                    <a:pt x="20081" y="5108"/>
                    <a:pt x="20083" y="5108"/>
                  </a:cubicBezTo>
                  <a:cubicBezTo>
                    <a:pt x="20248" y="5108"/>
                    <a:pt x="20405" y="5030"/>
                    <a:pt x="20501" y="4895"/>
                  </a:cubicBezTo>
                  <a:cubicBezTo>
                    <a:pt x="20505" y="4886"/>
                    <a:pt x="20963" y="4255"/>
                    <a:pt x="22256" y="3497"/>
                  </a:cubicBezTo>
                  <a:cubicBezTo>
                    <a:pt x="23458" y="2796"/>
                    <a:pt x="25648" y="1838"/>
                    <a:pt x="29240" y="1277"/>
                  </a:cubicBezTo>
                  <a:cubicBezTo>
                    <a:pt x="30408" y="1093"/>
                    <a:pt x="31574" y="1002"/>
                    <a:pt x="32713" y="1002"/>
                  </a:cubicBezTo>
                  <a:close/>
                  <a:moveTo>
                    <a:pt x="32693" y="0"/>
                  </a:moveTo>
                  <a:cubicBezTo>
                    <a:pt x="31506" y="0"/>
                    <a:pt x="30293" y="94"/>
                    <a:pt x="29079" y="284"/>
                  </a:cubicBezTo>
                  <a:cubicBezTo>
                    <a:pt x="22826" y="1268"/>
                    <a:pt x="20466" y="3410"/>
                    <a:pt x="19848" y="4107"/>
                  </a:cubicBezTo>
                  <a:cubicBezTo>
                    <a:pt x="17945" y="4137"/>
                    <a:pt x="16046" y="4316"/>
                    <a:pt x="14170" y="4647"/>
                  </a:cubicBezTo>
                  <a:cubicBezTo>
                    <a:pt x="8644" y="5601"/>
                    <a:pt x="5452" y="7486"/>
                    <a:pt x="3745" y="8901"/>
                  </a:cubicBezTo>
                  <a:cubicBezTo>
                    <a:pt x="1124" y="11074"/>
                    <a:pt x="0" y="14131"/>
                    <a:pt x="488" y="17732"/>
                  </a:cubicBezTo>
                  <a:cubicBezTo>
                    <a:pt x="867" y="20493"/>
                    <a:pt x="2151" y="23157"/>
                    <a:pt x="3227" y="24734"/>
                  </a:cubicBezTo>
                  <a:cubicBezTo>
                    <a:pt x="4886" y="27155"/>
                    <a:pt x="7721" y="29859"/>
                    <a:pt x="8404" y="30495"/>
                  </a:cubicBezTo>
                  <a:cubicBezTo>
                    <a:pt x="8461" y="31213"/>
                    <a:pt x="8670" y="33760"/>
                    <a:pt x="8918" y="36016"/>
                  </a:cubicBezTo>
                  <a:cubicBezTo>
                    <a:pt x="8940" y="36221"/>
                    <a:pt x="9084" y="36391"/>
                    <a:pt x="9280" y="36443"/>
                  </a:cubicBezTo>
                  <a:lnTo>
                    <a:pt x="13712" y="37688"/>
                  </a:lnTo>
                  <a:cubicBezTo>
                    <a:pt x="13756" y="37701"/>
                    <a:pt x="13804" y="37710"/>
                    <a:pt x="13847" y="37710"/>
                  </a:cubicBezTo>
                  <a:cubicBezTo>
                    <a:pt x="13930" y="37710"/>
                    <a:pt x="14009" y="37688"/>
                    <a:pt x="14083" y="37653"/>
                  </a:cubicBezTo>
                  <a:lnTo>
                    <a:pt x="18846" y="35132"/>
                  </a:lnTo>
                  <a:lnTo>
                    <a:pt x="23601" y="34013"/>
                  </a:lnTo>
                  <a:cubicBezTo>
                    <a:pt x="24015" y="33913"/>
                    <a:pt x="24128" y="33382"/>
                    <a:pt x="23789" y="33125"/>
                  </a:cubicBezTo>
                  <a:cubicBezTo>
                    <a:pt x="23771" y="33116"/>
                    <a:pt x="22047" y="31784"/>
                    <a:pt x="21847" y="30229"/>
                  </a:cubicBezTo>
                  <a:cubicBezTo>
                    <a:pt x="21768" y="29637"/>
                    <a:pt x="21925" y="29101"/>
                    <a:pt x="22326" y="28587"/>
                  </a:cubicBezTo>
                  <a:cubicBezTo>
                    <a:pt x="23166" y="27508"/>
                    <a:pt x="24368" y="26724"/>
                    <a:pt x="25435" y="26031"/>
                  </a:cubicBezTo>
                  <a:cubicBezTo>
                    <a:pt x="26889" y="25086"/>
                    <a:pt x="28143" y="24268"/>
                    <a:pt x="28239" y="22931"/>
                  </a:cubicBezTo>
                  <a:cubicBezTo>
                    <a:pt x="28322" y="21781"/>
                    <a:pt x="26845" y="20754"/>
                    <a:pt x="25138" y="19565"/>
                  </a:cubicBezTo>
                  <a:cubicBezTo>
                    <a:pt x="24015" y="18786"/>
                    <a:pt x="22482" y="17714"/>
                    <a:pt x="22487" y="17140"/>
                  </a:cubicBezTo>
                  <a:cubicBezTo>
                    <a:pt x="22487" y="17031"/>
                    <a:pt x="22582" y="16913"/>
                    <a:pt x="22770" y="16791"/>
                  </a:cubicBezTo>
                  <a:cubicBezTo>
                    <a:pt x="24773" y="15455"/>
                    <a:pt x="36573" y="14449"/>
                    <a:pt x="40949" y="14179"/>
                  </a:cubicBezTo>
                  <a:cubicBezTo>
                    <a:pt x="40997" y="14174"/>
                    <a:pt x="41041" y="14166"/>
                    <a:pt x="41080" y="14153"/>
                  </a:cubicBezTo>
                  <a:cubicBezTo>
                    <a:pt x="42016" y="13796"/>
                    <a:pt x="42874" y="13256"/>
                    <a:pt x="43601" y="12568"/>
                  </a:cubicBezTo>
                  <a:cubicBezTo>
                    <a:pt x="44703" y="11527"/>
                    <a:pt x="45874" y="9698"/>
                    <a:pt x="45234" y="6902"/>
                  </a:cubicBezTo>
                  <a:cubicBezTo>
                    <a:pt x="44664" y="4394"/>
                    <a:pt x="42595" y="2348"/>
                    <a:pt x="39417" y="1146"/>
                  </a:cubicBezTo>
                  <a:cubicBezTo>
                    <a:pt x="37412" y="387"/>
                    <a:pt x="35105" y="0"/>
                    <a:pt x="32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48;p36">
              <a:extLst>
                <a:ext uri="{FF2B5EF4-FFF2-40B4-BE49-F238E27FC236}">
                  <a16:creationId xmlns:a16="http://schemas.microsoft.com/office/drawing/2014/main" id="{CDB1BA19-FACD-A486-3157-DC837E7CCE98}"/>
                </a:ext>
              </a:extLst>
            </p:cNvPr>
            <p:cNvSpPr/>
            <p:nvPr/>
          </p:nvSpPr>
          <p:spPr>
            <a:xfrm>
              <a:off x="2368500" y="1503700"/>
              <a:ext cx="995450" cy="436825"/>
            </a:xfrm>
            <a:custGeom>
              <a:avLst/>
              <a:gdLst/>
              <a:ahLst/>
              <a:cxnLst/>
              <a:rect l="l" t="t" r="r" b="b"/>
              <a:pathLst>
                <a:path w="39818" h="17473" extrusionOk="0">
                  <a:moveTo>
                    <a:pt x="35954" y="1"/>
                  </a:moveTo>
                  <a:cubicBezTo>
                    <a:pt x="35249" y="1"/>
                    <a:pt x="34733" y="222"/>
                    <a:pt x="34414" y="665"/>
                  </a:cubicBezTo>
                  <a:cubicBezTo>
                    <a:pt x="33687" y="1671"/>
                    <a:pt x="34484" y="3243"/>
                    <a:pt x="34645" y="3547"/>
                  </a:cubicBezTo>
                  <a:cubicBezTo>
                    <a:pt x="34767" y="3769"/>
                    <a:pt x="34997" y="3893"/>
                    <a:pt x="35233" y="3893"/>
                  </a:cubicBezTo>
                  <a:cubicBezTo>
                    <a:pt x="35341" y="3893"/>
                    <a:pt x="35450" y="3867"/>
                    <a:pt x="35550" y="3813"/>
                  </a:cubicBezTo>
                  <a:cubicBezTo>
                    <a:pt x="35873" y="3639"/>
                    <a:pt x="35990" y="3234"/>
                    <a:pt x="35816" y="2912"/>
                  </a:cubicBezTo>
                  <a:cubicBezTo>
                    <a:pt x="35542" y="2406"/>
                    <a:pt x="35341" y="1653"/>
                    <a:pt x="35494" y="1444"/>
                  </a:cubicBezTo>
                  <a:cubicBezTo>
                    <a:pt x="35529" y="1398"/>
                    <a:pt x="35664" y="1336"/>
                    <a:pt x="35949" y="1336"/>
                  </a:cubicBezTo>
                  <a:cubicBezTo>
                    <a:pt x="36092" y="1336"/>
                    <a:pt x="36272" y="1351"/>
                    <a:pt x="36495" y="1392"/>
                  </a:cubicBezTo>
                  <a:cubicBezTo>
                    <a:pt x="37924" y="1653"/>
                    <a:pt x="38224" y="3229"/>
                    <a:pt x="38281" y="3708"/>
                  </a:cubicBezTo>
                  <a:cubicBezTo>
                    <a:pt x="38429" y="4967"/>
                    <a:pt x="37998" y="6561"/>
                    <a:pt x="36900" y="7053"/>
                  </a:cubicBezTo>
                  <a:cubicBezTo>
                    <a:pt x="36500" y="7231"/>
                    <a:pt x="35640" y="7294"/>
                    <a:pt x="34517" y="7294"/>
                  </a:cubicBezTo>
                  <a:cubicBezTo>
                    <a:pt x="33199" y="7294"/>
                    <a:pt x="31518" y="7207"/>
                    <a:pt x="29785" y="7118"/>
                  </a:cubicBezTo>
                  <a:cubicBezTo>
                    <a:pt x="27501" y="7001"/>
                    <a:pt x="24974" y="6871"/>
                    <a:pt x="22474" y="6871"/>
                  </a:cubicBezTo>
                  <a:cubicBezTo>
                    <a:pt x="19213" y="6871"/>
                    <a:pt x="15998" y="7092"/>
                    <a:pt x="13430" y="7854"/>
                  </a:cubicBezTo>
                  <a:cubicBezTo>
                    <a:pt x="5849" y="10101"/>
                    <a:pt x="589" y="16114"/>
                    <a:pt x="371" y="16367"/>
                  </a:cubicBezTo>
                  <a:cubicBezTo>
                    <a:pt x="1" y="16802"/>
                    <a:pt x="306" y="17468"/>
                    <a:pt x="876" y="17473"/>
                  </a:cubicBezTo>
                  <a:cubicBezTo>
                    <a:pt x="1068" y="17473"/>
                    <a:pt x="1255" y="17386"/>
                    <a:pt x="1381" y="17242"/>
                  </a:cubicBezTo>
                  <a:cubicBezTo>
                    <a:pt x="1434" y="17177"/>
                    <a:pt x="6602" y="11268"/>
                    <a:pt x="13809" y="9130"/>
                  </a:cubicBezTo>
                  <a:cubicBezTo>
                    <a:pt x="16233" y="8411"/>
                    <a:pt x="19320" y="8200"/>
                    <a:pt x="22474" y="8200"/>
                  </a:cubicBezTo>
                  <a:cubicBezTo>
                    <a:pt x="24942" y="8200"/>
                    <a:pt x="27451" y="8329"/>
                    <a:pt x="29716" y="8446"/>
                  </a:cubicBezTo>
                  <a:cubicBezTo>
                    <a:pt x="31695" y="8549"/>
                    <a:pt x="33280" y="8625"/>
                    <a:pt x="34519" y="8625"/>
                  </a:cubicBezTo>
                  <a:cubicBezTo>
                    <a:pt x="35905" y="8625"/>
                    <a:pt x="36856" y="8530"/>
                    <a:pt x="37440" y="8267"/>
                  </a:cubicBezTo>
                  <a:cubicBezTo>
                    <a:pt x="39143" y="7514"/>
                    <a:pt x="39818" y="5324"/>
                    <a:pt x="39604" y="3547"/>
                  </a:cubicBezTo>
                  <a:cubicBezTo>
                    <a:pt x="39382" y="1688"/>
                    <a:pt x="38281" y="360"/>
                    <a:pt x="36735" y="77"/>
                  </a:cubicBezTo>
                  <a:cubicBezTo>
                    <a:pt x="36453" y="26"/>
                    <a:pt x="36193" y="1"/>
                    <a:pt x="35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49;p36">
              <a:extLst>
                <a:ext uri="{FF2B5EF4-FFF2-40B4-BE49-F238E27FC236}">
                  <a16:creationId xmlns:a16="http://schemas.microsoft.com/office/drawing/2014/main" id="{2B38B251-6E81-7ED1-1A4B-BB668661AB4B}"/>
                </a:ext>
              </a:extLst>
            </p:cNvPr>
            <p:cNvSpPr/>
            <p:nvPr/>
          </p:nvSpPr>
          <p:spPr>
            <a:xfrm>
              <a:off x="2471600" y="1867775"/>
              <a:ext cx="430900" cy="190550"/>
            </a:xfrm>
            <a:custGeom>
              <a:avLst/>
              <a:gdLst/>
              <a:ahLst/>
              <a:cxnLst/>
              <a:rect l="l" t="t" r="r" b="b"/>
              <a:pathLst>
                <a:path w="17236" h="7622" extrusionOk="0">
                  <a:moveTo>
                    <a:pt x="15239" y="1"/>
                  </a:moveTo>
                  <a:cubicBezTo>
                    <a:pt x="14375" y="1"/>
                    <a:pt x="13119" y="163"/>
                    <a:pt x="11318" y="480"/>
                  </a:cubicBezTo>
                  <a:cubicBezTo>
                    <a:pt x="9276" y="837"/>
                    <a:pt x="6824" y="1956"/>
                    <a:pt x="4037" y="3798"/>
                  </a:cubicBezTo>
                  <a:cubicBezTo>
                    <a:pt x="2800" y="4612"/>
                    <a:pt x="1612" y="5496"/>
                    <a:pt x="475" y="6445"/>
                  </a:cubicBezTo>
                  <a:cubicBezTo>
                    <a:pt x="1" y="6850"/>
                    <a:pt x="288" y="7621"/>
                    <a:pt x="911" y="7621"/>
                  </a:cubicBezTo>
                  <a:cubicBezTo>
                    <a:pt x="1067" y="7621"/>
                    <a:pt x="1220" y="7565"/>
                    <a:pt x="1342" y="7460"/>
                  </a:cubicBezTo>
                  <a:cubicBezTo>
                    <a:pt x="1398" y="7412"/>
                    <a:pt x="7072" y="2583"/>
                    <a:pt x="11553" y="1791"/>
                  </a:cubicBezTo>
                  <a:cubicBezTo>
                    <a:pt x="13608" y="1429"/>
                    <a:pt x="14692" y="1329"/>
                    <a:pt x="15263" y="1325"/>
                  </a:cubicBezTo>
                  <a:lnTo>
                    <a:pt x="15263" y="1325"/>
                  </a:lnTo>
                  <a:cubicBezTo>
                    <a:pt x="14910" y="1616"/>
                    <a:pt x="14253" y="2074"/>
                    <a:pt x="13042" y="2775"/>
                  </a:cubicBezTo>
                  <a:cubicBezTo>
                    <a:pt x="10482" y="4255"/>
                    <a:pt x="9772" y="4978"/>
                    <a:pt x="10116" y="5740"/>
                  </a:cubicBezTo>
                  <a:cubicBezTo>
                    <a:pt x="10305" y="6161"/>
                    <a:pt x="10728" y="6290"/>
                    <a:pt x="11229" y="6290"/>
                  </a:cubicBezTo>
                  <a:cubicBezTo>
                    <a:pt x="11572" y="6290"/>
                    <a:pt x="11950" y="6230"/>
                    <a:pt x="12315" y="6162"/>
                  </a:cubicBezTo>
                  <a:cubicBezTo>
                    <a:pt x="13125" y="6014"/>
                    <a:pt x="14166" y="5731"/>
                    <a:pt x="15245" y="5370"/>
                  </a:cubicBezTo>
                  <a:cubicBezTo>
                    <a:pt x="15598" y="5252"/>
                    <a:pt x="15785" y="4874"/>
                    <a:pt x="15668" y="4525"/>
                  </a:cubicBezTo>
                  <a:cubicBezTo>
                    <a:pt x="15574" y="4247"/>
                    <a:pt x="15317" y="4072"/>
                    <a:pt x="15040" y="4072"/>
                  </a:cubicBezTo>
                  <a:cubicBezTo>
                    <a:pt x="14970" y="4072"/>
                    <a:pt x="14898" y="4083"/>
                    <a:pt x="14827" y="4107"/>
                  </a:cubicBezTo>
                  <a:cubicBezTo>
                    <a:pt x="13991" y="4390"/>
                    <a:pt x="13142" y="4625"/>
                    <a:pt x="12284" y="4808"/>
                  </a:cubicBezTo>
                  <a:cubicBezTo>
                    <a:pt x="12620" y="4582"/>
                    <a:pt x="13086" y="4290"/>
                    <a:pt x="13708" y="3929"/>
                  </a:cubicBezTo>
                  <a:cubicBezTo>
                    <a:pt x="16421" y="2357"/>
                    <a:pt x="17235" y="1551"/>
                    <a:pt x="16935" y="724"/>
                  </a:cubicBezTo>
                  <a:cubicBezTo>
                    <a:pt x="16759" y="238"/>
                    <a:pt x="16285" y="1"/>
                    <a:pt x="15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50;p36">
              <a:extLst>
                <a:ext uri="{FF2B5EF4-FFF2-40B4-BE49-F238E27FC236}">
                  <a16:creationId xmlns:a16="http://schemas.microsoft.com/office/drawing/2014/main" id="{FD7A8A84-6F50-26F5-494B-E278D34DF3F3}"/>
                </a:ext>
              </a:extLst>
            </p:cNvPr>
            <p:cNvSpPr/>
            <p:nvPr/>
          </p:nvSpPr>
          <p:spPr>
            <a:xfrm>
              <a:off x="2557875" y="2084300"/>
              <a:ext cx="240875" cy="377825"/>
            </a:xfrm>
            <a:custGeom>
              <a:avLst/>
              <a:gdLst/>
              <a:ahLst/>
              <a:cxnLst/>
              <a:rect l="l" t="t" r="r" b="b"/>
              <a:pathLst>
                <a:path w="9635" h="15113" extrusionOk="0">
                  <a:moveTo>
                    <a:pt x="4110" y="0"/>
                  </a:moveTo>
                  <a:cubicBezTo>
                    <a:pt x="1" y="0"/>
                    <a:pt x="165" y="6200"/>
                    <a:pt x="1413" y="10499"/>
                  </a:cubicBezTo>
                  <a:cubicBezTo>
                    <a:pt x="2285" y="13499"/>
                    <a:pt x="4014" y="15112"/>
                    <a:pt x="5836" y="15112"/>
                  </a:cubicBezTo>
                  <a:cubicBezTo>
                    <a:pt x="6682" y="15112"/>
                    <a:pt x="7549" y="14764"/>
                    <a:pt x="8359" y="14044"/>
                  </a:cubicBezTo>
                  <a:lnTo>
                    <a:pt x="9635" y="9223"/>
                  </a:lnTo>
                  <a:cubicBezTo>
                    <a:pt x="9635" y="9223"/>
                    <a:pt x="8786" y="297"/>
                    <a:pt x="4388" y="10"/>
                  </a:cubicBezTo>
                  <a:cubicBezTo>
                    <a:pt x="4293" y="3"/>
                    <a:pt x="4200" y="0"/>
                    <a:pt x="4110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51;p36">
              <a:extLst>
                <a:ext uri="{FF2B5EF4-FFF2-40B4-BE49-F238E27FC236}">
                  <a16:creationId xmlns:a16="http://schemas.microsoft.com/office/drawing/2014/main" id="{D6F253E6-D94F-A6AF-9B83-10848C422400}"/>
                </a:ext>
              </a:extLst>
            </p:cNvPr>
            <p:cNvSpPr/>
            <p:nvPr/>
          </p:nvSpPr>
          <p:spPr>
            <a:xfrm>
              <a:off x="2557875" y="2084300"/>
              <a:ext cx="240875" cy="377825"/>
            </a:xfrm>
            <a:custGeom>
              <a:avLst/>
              <a:gdLst/>
              <a:ahLst/>
              <a:cxnLst/>
              <a:rect l="l" t="t" r="r" b="b"/>
              <a:pathLst>
                <a:path w="9635" h="15113" extrusionOk="0">
                  <a:moveTo>
                    <a:pt x="4110" y="0"/>
                  </a:moveTo>
                  <a:cubicBezTo>
                    <a:pt x="1" y="0"/>
                    <a:pt x="165" y="6200"/>
                    <a:pt x="1413" y="10499"/>
                  </a:cubicBezTo>
                  <a:cubicBezTo>
                    <a:pt x="2285" y="13499"/>
                    <a:pt x="4014" y="15112"/>
                    <a:pt x="5836" y="15112"/>
                  </a:cubicBezTo>
                  <a:cubicBezTo>
                    <a:pt x="6682" y="15112"/>
                    <a:pt x="7549" y="14764"/>
                    <a:pt x="8359" y="14044"/>
                  </a:cubicBezTo>
                  <a:lnTo>
                    <a:pt x="9635" y="9223"/>
                  </a:lnTo>
                  <a:cubicBezTo>
                    <a:pt x="9635" y="9223"/>
                    <a:pt x="8786" y="297"/>
                    <a:pt x="4388" y="10"/>
                  </a:cubicBezTo>
                  <a:cubicBezTo>
                    <a:pt x="4293" y="3"/>
                    <a:pt x="4200" y="0"/>
                    <a:pt x="4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52;p36">
              <a:extLst>
                <a:ext uri="{FF2B5EF4-FFF2-40B4-BE49-F238E27FC236}">
                  <a16:creationId xmlns:a16="http://schemas.microsoft.com/office/drawing/2014/main" id="{8BDD3738-F28C-56AE-D6C5-5F4685E79F99}"/>
                </a:ext>
              </a:extLst>
            </p:cNvPr>
            <p:cNvSpPr/>
            <p:nvPr/>
          </p:nvSpPr>
          <p:spPr>
            <a:xfrm>
              <a:off x="2561200" y="2071850"/>
              <a:ext cx="250400" cy="402750"/>
            </a:xfrm>
            <a:custGeom>
              <a:avLst/>
              <a:gdLst/>
              <a:ahLst/>
              <a:cxnLst/>
              <a:rect l="l" t="t" r="r" b="b"/>
              <a:pathLst>
                <a:path w="10016" h="16110" extrusionOk="0">
                  <a:moveTo>
                    <a:pt x="3976" y="1"/>
                  </a:moveTo>
                  <a:cubicBezTo>
                    <a:pt x="2824" y="1"/>
                    <a:pt x="1895" y="426"/>
                    <a:pt x="1215" y="1274"/>
                  </a:cubicBezTo>
                  <a:cubicBezTo>
                    <a:pt x="410" y="2280"/>
                    <a:pt x="0" y="3813"/>
                    <a:pt x="0" y="5833"/>
                  </a:cubicBezTo>
                  <a:cubicBezTo>
                    <a:pt x="0" y="7483"/>
                    <a:pt x="283" y="9364"/>
                    <a:pt x="802" y="11137"/>
                  </a:cubicBezTo>
                  <a:cubicBezTo>
                    <a:pt x="1546" y="13710"/>
                    <a:pt x="2966" y="15469"/>
                    <a:pt x="4694" y="15966"/>
                  </a:cubicBezTo>
                  <a:cubicBezTo>
                    <a:pt x="5021" y="16061"/>
                    <a:pt x="5361" y="16109"/>
                    <a:pt x="5696" y="16109"/>
                  </a:cubicBezTo>
                  <a:cubicBezTo>
                    <a:pt x="6684" y="16109"/>
                    <a:pt x="7673" y="15700"/>
                    <a:pt x="8552" y="14916"/>
                  </a:cubicBezTo>
                  <a:cubicBezTo>
                    <a:pt x="8748" y="14729"/>
                    <a:pt x="8766" y="14420"/>
                    <a:pt x="8583" y="14220"/>
                  </a:cubicBezTo>
                  <a:cubicBezTo>
                    <a:pt x="8485" y="14107"/>
                    <a:pt x="8348" y="14050"/>
                    <a:pt x="8209" y="14050"/>
                  </a:cubicBezTo>
                  <a:cubicBezTo>
                    <a:pt x="8095" y="14050"/>
                    <a:pt x="7980" y="14089"/>
                    <a:pt x="7886" y="14167"/>
                  </a:cubicBezTo>
                  <a:cubicBezTo>
                    <a:pt x="7185" y="14793"/>
                    <a:pt x="6440" y="15113"/>
                    <a:pt x="5699" y="15113"/>
                  </a:cubicBezTo>
                  <a:cubicBezTo>
                    <a:pt x="5455" y="15113"/>
                    <a:pt x="5211" y="15078"/>
                    <a:pt x="4969" y="15008"/>
                  </a:cubicBezTo>
                  <a:cubicBezTo>
                    <a:pt x="3580" y="14603"/>
                    <a:pt x="2408" y="13092"/>
                    <a:pt x="1759" y="10858"/>
                  </a:cubicBezTo>
                  <a:cubicBezTo>
                    <a:pt x="867" y="7792"/>
                    <a:pt x="562" y="3682"/>
                    <a:pt x="1995" y="1901"/>
                  </a:cubicBezTo>
                  <a:cubicBezTo>
                    <a:pt x="2480" y="1296"/>
                    <a:pt x="3133" y="1000"/>
                    <a:pt x="3979" y="1000"/>
                  </a:cubicBezTo>
                  <a:cubicBezTo>
                    <a:pt x="4059" y="1000"/>
                    <a:pt x="4141" y="1003"/>
                    <a:pt x="4224" y="1008"/>
                  </a:cubicBezTo>
                  <a:cubicBezTo>
                    <a:pt x="6214" y="1135"/>
                    <a:pt x="7403" y="3447"/>
                    <a:pt x="8047" y="5367"/>
                  </a:cubicBezTo>
                  <a:cubicBezTo>
                    <a:pt x="8788" y="7553"/>
                    <a:pt x="9005" y="9748"/>
                    <a:pt x="9005" y="9769"/>
                  </a:cubicBezTo>
                  <a:cubicBezTo>
                    <a:pt x="9034" y="10023"/>
                    <a:pt x="9247" y="10212"/>
                    <a:pt x="9497" y="10212"/>
                  </a:cubicBezTo>
                  <a:cubicBezTo>
                    <a:pt x="9513" y="10212"/>
                    <a:pt x="9529" y="10211"/>
                    <a:pt x="9545" y="10209"/>
                  </a:cubicBezTo>
                  <a:cubicBezTo>
                    <a:pt x="9815" y="10183"/>
                    <a:pt x="10015" y="9944"/>
                    <a:pt x="9998" y="9674"/>
                  </a:cubicBezTo>
                  <a:cubicBezTo>
                    <a:pt x="9963" y="9295"/>
                    <a:pt x="9053" y="316"/>
                    <a:pt x="4289" y="11"/>
                  </a:cubicBezTo>
                  <a:cubicBezTo>
                    <a:pt x="4183" y="4"/>
                    <a:pt x="4079" y="1"/>
                    <a:pt x="39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53;p36">
              <a:extLst>
                <a:ext uri="{FF2B5EF4-FFF2-40B4-BE49-F238E27FC236}">
                  <a16:creationId xmlns:a16="http://schemas.microsoft.com/office/drawing/2014/main" id="{B4E3FFCA-CD30-E3AF-D611-0B9211558AA3}"/>
                </a:ext>
              </a:extLst>
            </p:cNvPr>
            <p:cNvSpPr/>
            <p:nvPr/>
          </p:nvSpPr>
          <p:spPr>
            <a:xfrm>
              <a:off x="2561200" y="2071850"/>
              <a:ext cx="250400" cy="402750"/>
            </a:xfrm>
            <a:custGeom>
              <a:avLst/>
              <a:gdLst/>
              <a:ahLst/>
              <a:cxnLst/>
              <a:rect l="l" t="t" r="r" b="b"/>
              <a:pathLst>
                <a:path w="10016" h="16110" extrusionOk="0">
                  <a:moveTo>
                    <a:pt x="3976" y="1"/>
                  </a:moveTo>
                  <a:cubicBezTo>
                    <a:pt x="2824" y="1"/>
                    <a:pt x="1895" y="426"/>
                    <a:pt x="1215" y="1274"/>
                  </a:cubicBezTo>
                  <a:cubicBezTo>
                    <a:pt x="410" y="2280"/>
                    <a:pt x="0" y="3813"/>
                    <a:pt x="0" y="5833"/>
                  </a:cubicBezTo>
                  <a:cubicBezTo>
                    <a:pt x="0" y="7483"/>
                    <a:pt x="283" y="9364"/>
                    <a:pt x="802" y="11137"/>
                  </a:cubicBezTo>
                  <a:cubicBezTo>
                    <a:pt x="1546" y="13710"/>
                    <a:pt x="2966" y="15469"/>
                    <a:pt x="4694" y="15966"/>
                  </a:cubicBezTo>
                  <a:cubicBezTo>
                    <a:pt x="5021" y="16061"/>
                    <a:pt x="5361" y="16109"/>
                    <a:pt x="5696" y="16109"/>
                  </a:cubicBezTo>
                  <a:cubicBezTo>
                    <a:pt x="6684" y="16109"/>
                    <a:pt x="7673" y="15700"/>
                    <a:pt x="8552" y="14916"/>
                  </a:cubicBezTo>
                  <a:cubicBezTo>
                    <a:pt x="8748" y="14729"/>
                    <a:pt x="8766" y="14420"/>
                    <a:pt x="8583" y="14220"/>
                  </a:cubicBezTo>
                  <a:cubicBezTo>
                    <a:pt x="8485" y="14107"/>
                    <a:pt x="8348" y="14050"/>
                    <a:pt x="8209" y="14050"/>
                  </a:cubicBezTo>
                  <a:cubicBezTo>
                    <a:pt x="8095" y="14050"/>
                    <a:pt x="7980" y="14089"/>
                    <a:pt x="7886" y="14167"/>
                  </a:cubicBezTo>
                  <a:cubicBezTo>
                    <a:pt x="7185" y="14793"/>
                    <a:pt x="6440" y="15113"/>
                    <a:pt x="5699" y="15113"/>
                  </a:cubicBezTo>
                  <a:cubicBezTo>
                    <a:pt x="5455" y="15113"/>
                    <a:pt x="5211" y="15078"/>
                    <a:pt x="4969" y="15008"/>
                  </a:cubicBezTo>
                  <a:cubicBezTo>
                    <a:pt x="3580" y="14603"/>
                    <a:pt x="2408" y="13092"/>
                    <a:pt x="1759" y="10858"/>
                  </a:cubicBezTo>
                  <a:cubicBezTo>
                    <a:pt x="867" y="7792"/>
                    <a:pt x="562" y="3682"/>
                    <a:pt x="1995" y="1901"/>
                  </a:cubicBezTo>
                  <a:cubicBezTo>
                    <a:pt x="2480" y="1296"/>
                    <a:pt x="3133" y="1000"/>
                    <a:pt x="3979" y="1000"/>
                  </a:cubicBezTo>
                  <a:cubicBezTo>
                    <a:pt x="4059" y="1000"/>
                    <a:pt x="4141" y="1003"/>
                    <a:pt x="4224" y="1008"/>
                  </a:cubicBezTo>
                  <a:cubicBezTo>
                    <a:pt x="6214" y="1135"/>
                    <a:pt x="7403" y="3447"/>
                    <a:pt x="8047" y="5367"/>
                  </a:cubicBezTo>
                  <a:cubicBezTo>
                    <a:pt x="8788" y="7553"/>
                    <a:pt x="9005" y="9748"/>
                    <a:pt x="9005" y="9769"/>
                  </a:cubicBezTo>
                  <a:cubicBezTo>
                    <a:pt x="9034" y="10023"/>
                    <a:pt x="9247" y="10212"/>
                    <a:pt x="9497" y="10212"/>
                  </a:cubicBezTo>
                  <a:cubicBezTo>
                    <a:pt x="9513" y="10212"/>
                    <a:pt x="9529" y="10211"/>
                    <a:pt x="9545" y="10209"/>
                  </a:cubicBezTo>
                  <a:cubicBezTo>
                    <a:pt x="9815" y="10183"/>
                    <a:pt x="10015" y="9944"/>
                    <a:pt x="9998" y="9674"/>
                  </a:cubicBezTo>
                  <a:cubicBezTo>
                    <a:pt x="9963" y="9295"/>
                    <a:pt x="9053" y="316"/>
                    <a:pt x="4289" y="11"/>
                  </a:cubicBezTo>
                  <a:cubicBezTo>
                    <a:pt x="4183" y="4"/>
                    <a:pt x="4079" y="1"/>
                    <a:pt x="3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54;p36">
              <a:extLst>
                <a:ext uri="{FF2B5EF4-FFF2-40B4-BE49-F238E27FC236}">
                  <a16:creationId xmlns:a16="http://schemas.microsoft.com/office/drawing/2014/main" id="{58CC4DBF-B3D2-C74F-E30D-8428C223C0F1}"/>
                </a:ext>
              </a:extLst>
            </p:cNvPr>
            <p:cNvSpPr/>
            <p:nvPr/>
          </p:nvSpPr>
          <p:spPr>
            <a:xfrm>
              <a:off x="2210450" y="2463800"/>
              <a:ext cx="542250" cy="747675"/>
            </a:xfrm>
            <a:custGeom>
              <a:avLst/>
              <a:gdLst/>
              <a:ahLst/>
              <a:cxnLst/>
              <a:rect l="l" t="t" r="r" b="b"/>
              <a:pathLst>
                <a:path w="21690" h="29907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566" y="6658"/>
                    <a:pt x="5387" y="13464"/>
                  </a:cubicBezTo>
                  <a:cubicBezTo>
                    <a:pt x="10211" y="20270"/>
                    <a:pt x="15167" y="29906"/>
                    <a:pt x="15167" y="29906"/>
                  </a:cubicBezTo>
                  <a:lnTo>
                    <a:pt x="21690" y="21542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55;p36">
              <a:extLst>
                <a:ext uri="{FF2B5EF4-FFF2-40B4-BE49-F238E27FC236}">
                  <a16:creationId xmlns:a16="http://schemas.microsoft.com/office/drawing/2014/main" id="{7E33035F-5895-59F1-411A-D5DC2282ECA5}"/>
                </a:ext>
              </a:extLst>
            </p:cNvPr>
            <p:cNvSpPr/>
            <p:nvPr/>
          </p:nvSpPr>
          <p:spPr>
            <a:xfrm>
              <a:off x="2210450" y="2463800"/>
              <a:ext cx="286325" cy="270000"/>
            </a:xfrm>
            <a:custGeom>
              <a:avLst/>
              <a:gdLst/>
              <a:ahLst/>
              <a:cxnLst/>
              <a:rect l="l" t="t" r="r" b="b"/>
              <a:pathLst>
                <a:path w="11453" h="10800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423" y="6362"/>
                    <a:pt x="3514" y="10799"/>
                  </a:cubicBezTo>
                  <a:lnTo>
                    <a:pt x="11452" y="5979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56;p36">
              <a:extLst>
                <a:ext uri="{FF2B5EF4-FFF2-40B4-BE49-F238E27FC236}">
                  <a16:creationId xmlns:a16="http://schemas.microsoft.com/office/drawing/2014/main" id="{CCD2880E-29C6-C432-750B-E4C46FC92060}"/>
                </a:ext>
              </a:extLst>
            </p:cNvPr>
            <p:cNvSpPr/>
            <p:nvPr/>
          </p:nvSpPr>
          <p:spPr>
            <a:xfrm>
              <a:off x="2210450" y="2463800"/>
              <a:ext cx="286325" cy="270000"/>
            </a:xfrm>
            <a:custGeom>
              <a:avLst/>
              <a:gdLst/>
              <a:ahLst/>
              <a:cxnLst/>
              <a:rect l="l" t="t" r="r" b="b"/>
              <a:pathLst>
                <a:path w="11453" h="10800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423" y="6362"/>
                    <a:pt x="3514" y="10799"/>
                  </a:cubicBezTo>
                  <a:lnTo>
                    <a:pt x="11452" y="5979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57;p36">
              <a:extLst>
                <a:ext uri="{FF2B5EF4-FFF2-40B4-BE49-F238E27FC236}">
                  <a16:creationId xmlns:a16="http://schemas.microsoft.com/office/drawing/2014/main" id="{D4D41605-6E1C-E647-4D58-C439688BCCE4}"/>
                </a:ext>
              </a:extLst>
            </p:cNvPr>
            <p:cNvSpPr/>
            <p:nvPr/>
          </p:nvSpPr>
          <p:spPr>
            <a:xfrm>
              <a:off x="2196500" y="2451325"/>
              <a:ext cx="569475" cy="772675"/>
            </a:xfrm>
            <a:custGeom>
              <a:avLst/>
              <a:gdLst/>
              <a:ahLst/>
              <a:cxnLst/>
              <a:rect l="l" t="t" r="r" b="b"/>
              <a:pathLst>
                <a:path w="22779" h="30907" extrusionOk="0">
                  <a:moveTo>
                    <a:pt x="7943" y="1213"/>
                  </a:moveTo>
                  <a:lnTo>
                    <a:pt x="21634" y="22014"/>
                  </a:lnTo>
                  <a:lnTo>
                    <a:pt x="15808" y="29482"/>
                  </a:lnTo>
                  <a:cubicBezTo>
                    <a:pt x="14575" y="27148"/>
                    <a:pt x="10395" y="19376"/>
                    <a:pt x="6354" y="13671"/>
                  </a:cubicBezTo>
                  <a:cubicBezTo>
                    <a:pt x="2910" y="8812"/>
                    <a:pt x="1651" y="6870"/>
                    <a:pt x="1216" y="6160"/>
                  </a:cubicBezTo>
                  <a:lnTo>
                    <a:pt x="7943" y="1213"/>
                  </a:lnTo>
                  <a:close/>
                  <a:moveTo>
                    <a:pt x="8071" y="1"/>
                  </a:moveTo>
                  <a:cubicBezTo>
                    <a:pt x="7968" y="1"/>
                    <a:pt x="7864" y="33"/>
                    <a:pt x="7774" y="99"/>
                  </a:cubicBezTo>
                  <a:lnTo>
                    <a:pt x="262" y="5624"/>
                  </a:lnTo>
                  <a:cubicBezTo>
                    <a:pt x="66" y="5768"/>
                    <a:pt x="1" y="6034"/>
                    <a:pt x="110" y="6251"/>
                  </a:cubicBezTo>
                  <a:cubicBezTo>
                    <a:pt x="136" y="6299"/>
                    <a:pt x="750" y="7497"/>
                    <a:pt x="5540" y="14251"/>
                  </a:cubicBezTo>
                  <a:cubicBezTo>
                    <a:pt x="10282" y="20948"/>
                    <a:pt x="15233" y="30540"/>
                    <a:pt x="15281" y="30636"/>
                  </a:cubicBezTo>
                  <a:cubicBezTo>
                    <a:pt x="15359" y="30789"/>
                    <a:pt x="15507" y="30889"/>
                    <a:pt x="15681" y="30906"/>
                  </a:cubicBezTo>
                  <a:lnTo>
                    <a:pt x="15725" y="30906"/>
                  </a:lnTo>
                  <a:cubicBezTo>
                    <a:pt x="15877" y="30906"/>
                    <a:pt x="16025" y="30836"/>
                    <a:pt x="16121" y="30715"/>
                  </a:cubicBezTo>
                  <a:lnTo>
                    <a:pt x="22640" y="22354"/>
                  </a:lnTo>
                  <a:cubicBezTo>
                    <a:pt x="22770" y="22184"/>
                    <a:pt x="22779" y="21949"/>
                    <a:pt x="22661" y="21771"/>
                  </a:cubicBezTo>
                  <a:lnTo>
                    <a:pt x="8488" y="225"/>
                  </a:lnTo>
                  <a:cubicBezTo>
                    <a:pt x="8392" y="79"/>
                    <a:pt x="8233" y="1"/>
                    <a:pt x="8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58;p36">
              <a:extLst>
                <a:ext uri="{FF2B5EF4-FFF2-40B4-BE49-F238E27FC236}">
                  <a16:creationId xmlns:a16="http://schemas.microsoft.com/office/drawing/2014/main" id="{66101767-9500-68D6-72B6-4932DBDE5135}"/>
                </a:ext>
              </a:extLst>
            </p:cNvPr>
            <p:cNvSpPr/>
            <p:nvPr/>
          </p:nvSpPr>
          <p:spPr>
            <a:xfrm>
              <a:off x="3308950" y="3206125"/>
              <a:ext cx="942650" cy="714125"/>
            </a:xfrm>
            <a:custGeom>
              <a:avLst/>
              <a:gdLst/>
              <a:ahLst/>
              <a:cxnLst/>
              <a:rect l="l" t="t" r="r" b="b"/>
              <a:pathLst>
                <a:path w="37706" h="28565" extrusionOk="0">
                  <a:moveTo>
                    <a:pt x="13756" y="1"/>
                  </a:moveTo>
                  <a:cubicBezTo>
                    <a:pt x="13543" y="1"/>
                    <a:pt x="13307" y="265"/>
                    <a:pt x="13042" y="923"/>
                  </a:cubicBezTo>
                  <a:cubicBezTo>
                    <a:pt x="12193" y="3052"/>
                    <a:pt x="6663" y="8717"/>
                    <a:pt x="4965" y="10137"/>
                  </a:cubicBezTo>
                  <a:cubicBezTo>
                    <a:pt x="3262" y="11557"/>
                    <a:pt x="3123" y="13255"/>
                    <a:pt x="2696" y="16233"/>
                  </a:cubicBezTo>
                  <a:cubicBezTo>
                    <a:pt x="2269" y="19212"/>
                    <a:pt x="1" y="23888"/>
                    <a:pt x="1" y="23888"/>
                  </a:cubicBezTo>
                  <a:lnTo>
                    <a:pt x="2692" y="28565"/>
                  </a:lnTo>
                  <a:lnTo>
                    <a:pt x="8366" y="24877"/>
                  </a:lnTo>
                  <a:cubicBezTo>
                    <a:pt x="8366" y="24877"/>
                    <a:pt x="9916" y="25059"/>
                    <a:pt x="11555" y="25059"/>
                  </a:cubicBezTo>
                  <a:cubicBezTo>
                    <a:pt x="11958" y="25059"/>
                    <a:pt x="12367" y="25048"/>
                    <a:pt x="12759" y="25020"/>
                  </a:cubicBezTo>
                  <a:cubicBezTo>
                    <a:pt x="14741" y="24877"/>
                    <a:pt x="20837" y="24028"/>
                    <a:pt x="20837" y="24028"/>
                  </a:cubicBezTo>
                  <a:cubicBezTo>
                    <a:pt x="20837" y="24028"/>
                    <a:pt x="26933" y="26723"/>
                    <a:pt x="27782" y="26862"/>
                  </a:cubicBezTo>
                  <a:cubicBezTo>
                    <a:pt x="27918" y="26885"/>
                    <a:pt x="28040" y="26897"/>
                    <a:pt x="28151" y="26897"/>
                  </a:cubicBezTo>
                  <a:cubicBezTo>
                    <a:pt x="28733" y="26897"/>
                    <a:pt x="29009" y="26564"/>
                    <a:pt x="29485" y="25730"/>
                  </a:cubicBezTo>
                  <a:cubicBezTo>
                    <a:pt x="30051" y="24737"/>
                    <a:pt x="28065" y="24454"/>
                    <a:pt x="27499" y="24028"/>
                  </a:cubicBezTo>
                  <a:cubicBezTo>
                    <a:pt x="26933" y="23601"/>
                    <a:pt x="22396" y="21049"/>
                    <a:pt x="22396" y="21049"/>
                  </a:cubicBezTo>
                  <a:lnTo>
                    <a:pt x="22396" y="21049"/>
                  </a:lnTo>
                  <a:cubicBezTo>
                    <a:pt x="22396" y="21049"/>
                    <a:pt x="31610" y="22464"/>
                    <a:pt x="32746" y="22464"/>
                  </a:cubicBezTo>
                  <a:cubicBezTo>
                    <a:pt x="33878" y="22464"/>
                    <a:pt x="34161" y="22464"/>
                    <a:pt x="34588" y="21615"/>
                  </a:cubicBezTo>
                  <a:cubicBezTo>
                    <a:pt x="35010" y="20766"/>
                    <a:pt x="35010" y="20483"/>
                    <a:pt x="34588" y="19917"/>
                  </a:cubicBezTo>
                  <a:cubicBezTo>
                    <a:pt x="34161" y="19347"/>
                    <a:pt x="22539" y="17505"/>
                    <a:pt x="22539" y="17505"/>
                  </a:cubicBezTo>
                  <a:lnTo>
                    <a:pt x="22256" y="15946"/>
                  </a:lnTo>
                  <a:cubicBezTo>
                    <a:pt x="22256" y="15946"/>
                    <a:pt x="33173" y="15097"/>
                    <a:pt x="34449" y="15097"/>
                  </a:cubicBezTo>
                  <a:cubicBezTo>
                    <a:pt x="35724" y="15097"/>
                    <a:pt x="36007" y="14957"/>
                    <a:pt x="36717" y="14387"/>
                  </a:cubicBezTo>
                  <a:cubicBezTo>
                    <a:pt x="37423" y="13821"/>
                    <a:pt x="37706" y="12828"/>
                    <a:pt x="37140" y="11979"/>
                  </a:cubicBezTo>
                  <a:cubicBezTo>
                    <a:pt x="36875" y="11583"/>
                    <a:pt x="35901" y="11463"/>
                    <a:pt x="34678" y="11463"/>
                  </a:cubicBezTo>
                  <a:cubicBezTo>
                    <a:pt x="33279" y="11463"/>
                    <a:pt x="31555" y="11619"/>
                    <a:pt x="30194" y="11696"/>
                  </a:cubicBezTo>
                  <a:cubicBezTo>
                    <a:pt x="27643" y="11835"/>
                    <a:pt x="22539" y="11979"/>
                    <a:pt x="22539" y="11979"/>
                  </a:cubicBezTo>
                  <a:lnTo>
                    <a:pt x="21546" y="10986"/>
                  </a:lnTo>
                  <a:lnTo>
                    <a:pt x="22822" y="10420"/>
                  </a:lnTo>
                  <a:cubicBezTo>
                    <a:pt x="24098" y="9854"/>
                    <a:pt x="33456" y="6593"/>
                    <a:pt x="34305" y="6166"/>
                  </a:cubicBezTo>
                  <a:cubicBezTo>
                    <a:pt x="35154" y="5743"/>
                    <a:pt x="35724" y="5600"/>
                    <a:pt x="35581" y="4185"/>
                  </a:cubicBezTo>
                  <a:cubicBezTo>
                    <a:pt x="35482" y="3180"/>
                    <a:pt x="34601" y="2603"/>
                    <a:pt x="33441" y="2603"/>
                  </a:cubicBezTo>
                  <a:cubicBezTo>
                    <a:pt x="32962" y="2603"/>
                    <a:pt x="32435" y="2701"/>
                    <a:pt x="31897" y="2909"/>
                  </a:cubicBezTo>
                  <a:cubicBezTo>
                    <a:pt x="30055" y="3614"/>
                    <a:pt x="12333" y="10276"/>
                    <a:pt x="12333" y="10276"/>
                  </a:cubicBezTo>
                  <a:lnTo>
                    <a:pt x="11061" y="9288"/>
                  </a:lnTo>
                  <a:cubicBezTo>
                    <a:pt x="11061" y="9288"/>
                    <a:pt x="12337" y="7725"/>
                    <a:pt x="13752" y="6736"/>
                  </a:cubicBezTo>
                  <a:cubicBezTo>
                    <a:pt x="15172" y="5743"/>
                    <a:pt x="15315" y="4185"/>
                    <a:pt x="14889" y="2482"/>
                  </a:cubicBezTo>
                  <a:cubicBezTo>
                    <a:pt x="14591" y="1310"/>
                    <a:pt x="14231" y="1"/>
                    <a:pt x="13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59;p36">
              <a:extLst>
                <a:ext uri="{FF2B5EF4-FFF2-40B4-BE49-F238E27FC236}">
                  <a16:creationId xmlns:a16="http://schemas.microsoft.com/office/drawing/2014/main" id="{A1D3DF5D-C6FA-B7CE-08A2-E085E30EA2A4}"/>
                </a:ext>
              </a:extLst>
            </p:cNvPr>
            <p:cNvSpPr/>
            <p:nvPr/>
          </p:nvSpPr>
          <p:spPr>
            <a:xfrm>
              <a:off x="3295900" y="3193550"/>
              <a:ext cx="968650" cy="739125"/>
            </a:xfrm>
            <a:custGeom>
              <a:avLst/>
              <a:gdLst/>
              <a:ahLst/>
              <a:cxnLst/>
              <a:rect l="l" t="t" r="r" b="b"/>
              <a:pathLst>
                <a:path w="38746" h="29565" extrusionOk="0">
                  <a:moveTo>
                    <a:pt x="14274" y="1108"/>
                  </a:moveTo>
                  <a:cubicBezTo>
                    <a:pt x="14444" y="1396"/>
                    <a:pt x="14662" y="2066"/>
                    <a:pt x="14923" y="3107"/>
                  </a:cubicBezTo>
                  <a:cubicBezTo>
                    <a:pt x="15367" y="4888"/>
                    <a:pt x="15071" y="6068"/>
                    <a:pt x="13987" y="6826"/>
                  </a:cubicBezTo>
                  <a:cubicBezTo>
                    <a:pt x="12532" y="7849"/>
                    <a:pt x="11248" y="9408"/>
                    <a:pt x="11195" y="9473"/>
                  </a:cubicBezTo>
                  <a:cubicBezTo>
                    <a:pt x="11017" y="9691"/>
                    <a:pt x="11052" y="10013"/>
                    <a:pt x="11274" y="10183"/>
                  </a:cubicBezTo>
                  <a:lnTo>
                    <a:pt x="12550" y="11176"/>
                  </a:lnTo>
                  <a:cubicBezTo>
                    <a:pt x="12637" y="11246"/>
                    <a:pt x="12744" y="11282"/>
                    <a:pt x="12854" y="11282"/>
                  </a:cubicBezTo>
                  <a:cubicBezTo>
                    <a:pt x="12914" y="11282"/>
                    <a:pt x="12975" y="11271"/>
                    <a:pt x="13033" y="11250"/>
                  </a:cubicBezTo>
                  <a:cubicBezTo>
                    <a:pt x="13212" y="11184"/>
                    <a:pt x="30773" y="4579"/>
                    <a:pt x="32597" y="3878"/>
                  </a:cubicBezTo>
                  <a:cubicBezTo>
                    <a:pt x="33066" y="3697"/>
                    <a:pt x="33536" y="3607"/>
                    <a:pt x="33962" y="3607"/>
                  </a:cubicBezTo>
                  <a:cubicBezTo>
                    <a:pt x="34388" y="3607"/>
                    <a:pt x="34770" y="3697"/>
                    <a:pt x="35062" y="3878"/>
                  </a:cubicBezTo>
                  <a:cubicBezTo>
                    <a:pt x="35376" y="4056"/>
                    <a:pt x="35576" y="4378"/>
                    <a:pt x="35606" y="4735"/>
                  </a:cubicBezTo>
                  <a:cubicBezTo>
                    <a:pt x="35702" y="5689"/>
                    <a:pt x="35515" y="5781"/>
                    <a:pt x="34814" y="6120"/>
                  </a:cubicBezTo>
                  <a:cubicBezTo>
                    <a:pt x="34749" y="6155"/>
                    <a:pt x="34679" y="6190"/>
                    <a:pt x="34605" y="6225"/>
                  </a:cubicBezTo>
                  <a:cubicBezTo>
                    <a:pt x="34196" y="6429"/>
                    <a:pt x="31365" y="7448"/>
                    <a:pt x="28866" y="8350"/>
                  </a:cubicBezTo>
                  <a:cubicBezTo>
                    <a:pt x="26253" y="9295"/>
                    <a:pt x="23780" y="10183"/>
                    <a:pt x="23144" y="10466"/>
                  </a:cubicBezTo>
                  <a:lnTo>
                    <a:pt x="21868" y="11032"/>
                  </a:lnTo>
                  <a:cubicBezTo>
                    <a:pt x="21546" y="11176"/>
                    <a:pt x="21468" y="11594"/>
                    <a:pt x="21716" y="11842"/>
                  </a:cubicBezTo>
                  <a:lnTo>
                    <a:pt x="22709" y="12835"/>
                  </a:lnTo>
                  <a:cubicBezTo>
                    <a:pt x="22801" y="12931"/>
                    <a:pt x="22929" y="12983"/>
                    <a:pt x="23063" y="12983"/>
                  </a:cubicBezTo>
                  <a:cubicBezTo>
                    <a:pt x="23068" y="12983"/>
                    <a:pt x="23073" y="12983"/>
                    <a:pt x="23079" y="12983"/>
                  </a:cubicBezTo>
                  <a:cubicBezTo>
                    <a:pt x="23127" y="12983"/>
                    <a:pt x="28217" y="12839"/>
                    <a:pt x="30747" y="12700"/>
                  </a:cubicBezTo>
                  <a:cubicBezTo>
                    <a:pt x="31152" y="12674"/>
                    <a:pt x="31579" y="12647"/>
                    <a:pt x="32031" y="12617"/>
                  </a:cubicBezTo>
                  <a:cubicBezTo>
                    <a:pt x="33120" y="12542"/>
                    <a:pt x="34240" y="12467"/>
                    <a:pt x="35204" y="12467"/>
                  </a:cubicBezTo>
                  <a:cubicBezTo>
                    <a:pt x="35301" y="12467"/>
                    <a:pt x="35396" y="12467"/>
                    <a:pt x="35489" y="12469"/>
                  </a:cubicBezTo>
                  <a:cubicBezTo>
                    <a:pt x="37017" y="12495"/>
                    <a:pt x="37239" y="12752"/>
                    <a:pt x="37248" y="12761"/>
                  </a:cubicBezTo>
                  <a:cubicBezTo>
                    <a:pt x="37692" y="13427"/>
                    <a:pt x="37392" y="14128"/>
                    <a:pt x="36926" y="14502"/>
                  </a:cubicBezTo>
                  <a:cubicBezTo>
                    <a:pt x="36307" y="14994"/>
                    <a:pt x="36138" y="15099"/>
                    <a:pt x="34971" y="15099"/>
                  </a:cubicBezTo>
                  <a:cubicBezTo>
                    <a:pt x="33690" y="15099"/>
                    <a:pt x="23188" y="15918"/>
                    <a:pt x="22739" y="15952"/>
                  </a:cubicBezTo>
                  <a:cubicBezTo>
                    <a:pt x="22443" y="15974"/>
                    <a:pt x="22234" y="16249"/>
                    <a:pt x="22286" y="16540"/>
                  </a:cubicBezTo>
                  <a:lnTo>
                    <a:pt x="22569" y="18099"/>
                  </a:lnTo>
                  <a:cubicBezTo>
                    <a:pt x="22608" y="18308"/>
                    <a:pt x="22774" y="18469"/>
                    <a:pt x="22983" y="18504"/>
                  </a:cubicBezTo>
                  <a:cubicBezTo>
                    <a:pt x="28169" y="19327"/>
                    <a:pt x="33987" y="20390"/>
                    <a:pt x="34753" y="20777"/>
                  </a:cubicBezTo>
                  <a:cubicBezTo>
                    <a:pt x="34992" y="21095"/>
                    <a:pt x="35018" y="21195"/>
                    <a:pt x="34666" y="21896"/>
                  </a:cubicBezTo>
                  <a:cubicBezTo>
                    <a:pt x="34378" y="22471"/>
                    <a:pt x="34378" y="22471"/>
                    <a:pt x="33268" y="22471"/>
                  </a:cubicBezTo>
                  <a:cubicBezTo>
                    <a:pt x="32371" y="22471"/>
                    <a:pt x="25548" y="21456"/>
                    <a:pt x="22996" y="21060"/>
                  </a:cubicBezTo>
                  <a:cubicBezTo>
                    <a:pt x="22967" y="21056"/>
                    <a:pt x="22939" y="21054"/>
                    <a:pt x="22912" y="21054"/>
                  </a:cubicBezTo>
                  <a:cubicBezTo>
                    <a:pt x="22422" y="21054"/>
                    <a:pt x="22216" y="21732"/>
                    <a:pt x="22678" y="21992"/>
                  </a:cubicBezTo>
                  <a:cubicBezTo>
                    <a:pt x="24490" y="23011"/>
                    <a:pt x="27329" y="24635"/>
                    <a:pt x="27725" y="24931"/>
                  </a:cubicBezTo>
                  <a:cubicBezTo>
                    <a:pt x="27943" y="25097"/>
                    <a:pt x="28260" y="25219"/>
                    <a:pt x="28596" y="25354"/>
                  </a:cubicBezTo>
                  <a:cubicBezTo>
                    <a:pt x="28883" y="25462"/>
                    <a:pt x="29554" y="25728"/>
                    <a:pt x="29610" y="25898"/>
                  </a:cubicBezTo>
                  <a:cubicBezTo>
                    <a:pt x="29606" y="25928"/>
                    <a:pt x="29593" y="25954"/>
                    <a:pt x="29575" y="25985"/>
                  </a:cubicBezTo>
                  <a:cubicBezTo>
                    <a:pt x="29147" y="26733"/>
                    <a:pt x="28976" y="26905"/>
                    <a:pt x="28679" y="26905"/>
                  </a:cubicBezTo>
                  <a:cubicBezTo>
                    <a:pt x="28596" y="26905"/>
                    <a:pt x="28503" y="26891"/>
                    <a:pt x="28391" y="26873"/>
                  </a:cubicBezTo>
                  <a:cubicBezTo>
                    <a:pt x="27816" y="26777"/>
                    <a:pt x="23897" y="25105"/>
                    <a:pt x="21563" y="24073"/>
                  </a:cubicBezTo>
                  <a:cubicBezTo>
                    <a:pt x="21501" y="24044"/>
                    <a:pt x="21432" y="24029"/>
                    <a:pt x="21362" y="24029"/>
                  </a:cubicBezTo>
                  <a:cubicBezTo>
                    <a:pt x="21339" y="24029"/>
                    <a:pt x="21316" y="24031"/>
                    <a:pt x="21293" y="24034"/>
                  </a:cubicBezTo>
                  <a:cubicBezTo>
                    <a:pt x="21232" y="24043"/>
                    <a:pt x="15193" y="24883"/>
                    <a:pt x="13246" y="25023"/>
                  </a:cubicBezTo>
                  <a:cubicBezTo>
                    <a:pt x="12864" y="25050"/>
                    <a:pt x="12464" y="25062"/>
                    <a:pt x="12067" y="25062"/>
                  </a:cubicBezTo>
                  <a:cubicBezTo>
                    <a:pt x="10483" y="25062"/>
                    <a:pt x="8965" y="24883"/>
                    <a:pt x="8944" y="24883"/>
                  </a:cubicBezTo>
                  <a:cubicBezTo>
                    <a:pt x="8925" y="24881"/>
                    <a:pt x="8906" y="24880"/>
                    <a:pt x="8887" y="24880"/>
                  </a:cubicBezTo>
                  <a:cubicBezTo>
                    <a:pt x="8792" y="24880"/>
                    <a:pt x="8697" y="24907"/>
                    <a:pt x="8618" y="24962"/>
                  </a:cubicBezTo>
                  <a:lnTo>
                    <a:pt x="3388" y="28358"/>
                  </a:lnTo>
                  <a:lnTo>
                    <a:pt x="1089" y="24365"/>
                  </a:lnTo>
                  <a:cubicBezTo>
                    <a:pt x="1564" y="23359"/>
                    <a:pt x="3331" y="19471"/>
                    <a:pt x="3710" y="16806"/>
                  </a:cubicBezTo>
                  <a:cubicBezTo>
                    <a:pt x="3736" y="16623"/>
                    <a:pt x="3762" y="16444"/>
                    <a:pt x="3789" y="16275"/>
                  </a:cubicBezTo>
                  <a:cubicBezTo>
                    <a:pt x="4154" y="13666"/>
                    <a:pt x="4355" y="12234"/>
                    <a:pt x="5805" y="11023"/>
                  </a:cubicBezTo>
                  <a:cubicBezTo>
                    <a:pt x="7472" y="9634"/>
                    <a:pt x="13111" y="3904"/>
                    <a:pt x="14030" y="1613"/>
                  </a:cubicBezTo>
                  <a:cubicBezTo>
                    <a:pt x="14096" y="1439"/>
                    <a:pt x="14178" y="1269"/>
                    <a:pt x="14274" y="1108"/>
                  </a:cubicBezTo>
                  <a:close/>
                  <a:moveTo>
                    <a:pt x="14273" y="0"/>
                  </a:moveTo>
                  <a:cubicBezTo>
                    <a:pt x="13673" y="0"/>
                    <a:pt x="13331" y="656"/>
                    <a:pt x="13098" y="1239"/>
                  </a:cubicBezTo>
                  <a:cubicBezTo>
                    <a:pt x="12310" y="3207"/>
                    <a:pt x="6941" y="8772"/>
                    <a:pt x="5165" y="10252"/>
                  </a:cubicBezTo>
                  <a:cubicBezTo>
                    <a:pt x="3418" y="11707"/>
                    <a:pt x="3170" y="13470"/>
                    <a:pt x="2796" y="16131"/>
                  </a:cubicBezTo>
                  <a:cubicBezTo>
                    <a:pt x="2770" y="16305"/>
                    <a:pt x="2748" y="16484"/>
                    <a:pt x="2722" y="16662"/>
                  </a:cubicBezTo>
                  <a:cubicBezTo>
                    <a:pt x="2312" y="19527"/>
                    <a:pt x="96" y="24126"/>
                    <a:pt x="74" y="24169"/>
                  </a:cubicBezTo>
                  <a:cubicBezTo>
                    <a:pt x="0" y="24317"/>
                    <a:pt x="5" y="24496"/>
                    <a:pt x="87" y="24639"/>
                  </a:cubicBezTo>
                  <a:lnTo>
                    <a:pt x="2783" y="29316"/>
                  </a:lnTo>
                  <a:cubicBezTo>
                    <a:pt x="2868" y="29469"/>
                    <a:pt x="3032" y="29564"/>
                    <a:pt x="3207" y="29564"/>
                  </a:cubicBezTo>
                  <a:cubicBezTo>
                    <a:pt x="3210" y="29564"/>
                    <a:pt x="3214" y="29564"/>
                    <a:pt x="3218" y="29564"/>
                  </a:cubicBezTo>
                  <a:cubicBezTo>
                    <a:pt x="3314" y="29564"/>
                    <a:pt x="3410" y="29534"/>
                    <a:pt x="3493" y="29482"/>
                  </a:cubicBezTo>
                  <a:lnTo>
                    <a:pt x="9010" y="25894"/>
                  </a:lnTo>
                  <a:cubicBezTo>
                    <a:pt x="9466" y="25943"/>
                    <a:pt x="10707" y="26059"/>
                    <a:pt x="12026" y="26059"/>
                  </a:cubicBezTo>
                  <a:cubicBezTo>
                    <a:pt x="12456" y="26059"/>
                    <a:pt x="12894" y="26046"/>
                    <a:pt x="13316" y="26015"/>
                  </a:cubicBezTo>
                  <a:cubicBezTo>
                    <a:pt x="15154" y="25889"/>
                    <a:pt x="20344" y="25171"/>
                    <a:pt x="21289" y="25040"/>
                  </a:cubicBezTo>
                  <a:cubicBezTo>
                    <a:pt x="22565" y="25602"/>
                    <a:pt x="27390" y="27714"/>
                    <a:pt x="28226" y="27857"/>
                  </a:cubicBezTo>
                  <a:cubicBezTo>
                    <a:pt x="28386" y="27884"/>
                    <a:pt x="28532" y="27896"/>
                    <a:pt x="28667" y="27896"/>
                  </a:cubicBezTo>
                  <a:cubicBezTo>
                    <a:pt x="29560" y="27896"/>
                    <a:pt x="29950" y="27339"/>
                    <a:pt x="30442" y="26477"/>
                  </a:cubicBezTo>
                  <a:cubicBezTo>
                    <a:pt x="30660" y="26089"/>
                    <a:pt x="30625" y="25767"/>
                    <a:pt x="30551" y="25563"/>
                  </a:cubicBezTo>
                  <a:cubicBezTo>
                    <a:pt x="30337" y="24957"/>
                    <a:pt x="29606" y="24670"/>
                    <a:pt x="28962" y="24417"/>
                  </a:cubicBezTo>
                  <a:cubicBezTo>
                    <a:pt x="28713" y="24317"/>
                    <a:pt x="28430" y="24208"/>
                    <a:pt x="28321" y="24126"/>
                  </a:cubicBezTo>
                  <a:cubicBezTo>
                    <a:pt x="28021" y="23899"/>
                    <a:pt x="26732" y="23146"/>
                    <a:pt x="25513" y="22445"/>
                  </a:cubicBezTo>
                  <a:lnTo>
                    <a:pt x="25513" y="22445"/>
                  </a:lnTo>
                  <a:cubicBezTo>
                    <a:pt x="28343" y="22867"/>
                    <a:pt x="32502" y="23464"/>
                    <a:pt x="33268" y="23464"/>
                  </a:cubicBezTo>
                  <a:cubicBezTo>
                    <a:pt x="34418" y="23464"/>
                    <a:pt x="34992" y="23464"/>
                    <a:pt x="35558" y="22340"/>
                  </a:cubicBezTo>
                  <a:cubicBezTo>
                    <a:pt x="36016" y="21422"/>
                    <a:pt x="36107" y="20912"/>
                    <a:pt x="35511" y="20115"/>
                  </a:cubicBezTo>
                  <a:cubicBezTo>
                    <a:pt x="35328" y="19876"/>
                    <a:pt x="35127" y="19601"/>
                    <a:pt x="29014" y="18504"/>
                  </a:cubicBezTo>
                  <a:cubicBezTo>
                    <a:pt x="26680" y="18086"/>
                    <a:pt x="24355" y="17707"/>
                    <a:pt x="23492" y="17568"/>
                  </a:cubicBezTo>
                  <a:lnTo>
                    <a:pt x="23370" y="16902"/>
                  </a:lnTo>
                  <a:cubicBezTo>
                    <a:pt x="25604" y="16727"/>
                    <a:pt x="33891" y="16096"/>
                    <a:pt x="34971" y="16096"/>
                  </a:cubicBezTo>
                  <a:cubicBezTo>
                    <a:pt x="36342" y="16096"/>
                    <a:pt x="36734" y="15931"/>
                    <a:pt x="37548" y="15277"/>
                  </a:cubicBezTo>
                  <a:cubicBezTo>
                    <a:pt x="38524" y="14498"/>
                    <a:pt x="38746" y="13205"/>
                    <a:pt x="38080" y="12199"/>
                  </a:cubicBezTo>
                  <a:cubicBezTo>
                    <a:pt x="37708" y="11642"/>
                    <a:pt x="36747" y="11463"/>
                    <a:pt x="35250" y="11463"/>
                  </a:cubicBezTo>
                  <a:cubicBezTo>
                    <a:pt x="34347" y="11463"/>
                    <a:pt x="33248" y="11529"/>
                    <a:pt x="31966" y="11615"/>
                  </a:cubicBezTo>
                  <a:cubicBezTo>
                    <a:pt x="31513" y="11646"/>
                    <a:pt x="31086" y="11672"/>
                    <a:pt x="30690" y="11694"/>
                  </a:cubicBezTo>
                  <a:cubicBezTo>
                    <a:pt x="28469" y="11820"/>
                    <a:pt x="24259" y="11942"/>
                    <a:pt x="23262" y="11972"/>
                  </a:cubicBezTo>
                  <a:lnTo>
                    <a:pt x="22935" y="11646"/>
                  </a:lnTo>
                  <a:lnTo>
                    <a:pt x="23549" y="11372"/>
                  </a:lnTo>
                  <a:cubicBezTo>
                    <a:pt x="24150" y="11106"/>
                    <a:pt x="26719" y="10178"/>
                    <a:pt x="29201" y="9286"/>
                  </a:cubicBezTo>
                  <a:cubicBezTo>
                    <a:pt x="32454" y="8110"/>
                    <a:pt x="34618" y="7331"/>
                    <a:pt x="35049" y="7113"/>
                  </a:cubicBezTo>
                  <a:cubicBezTo>
                    <a:pt x="35119" y="7078"/>
                    <a:pt x="35184" y="7048"/>
                    <a:pt x="35249" y="7013"/>
                  </a:cubicBezTo>
                  <a:cubicBezTo>
                    <a:pt x="36029" y="6634"/>
                    <a:pt x="36765" y="6277"/>
                    <a:pt x="36599" y="4631"/>
                  </a:cubicBezTo>
                  <a:cubicBezTo>
                    <a:pt x="36538" y="3965"/>
                    <a:pt x="36159" y="3364"/>
                    <a:pt x="35585" y="3020"/>
                  </a:cubicBezTo>
                  <a:cubicBezTo>
                    <a:pt x="35131" y="2741"/>
                    <a:pt x="34569" y="2602"/>
                    <a:pt x="33956" y="2602"/>
                  </a:cubicBezTo>
                  <a:cubicBezTo>
                    <a:pt x="33409" y="2602"/>
                    <a:pt x="32821" y="2713"/>
                    <a:pt x="32236" y="2937"/>
                  </a:cubicBezTo>
                  <a:cubicBezTo>
                    <a:pt x="30538" y="3590"/>
                    <a:pt x="15149" y="9377"/>
                    <a:pt x="12942" y="10209"/>
                  </a:cubicBezTo>
                  <a:lnTo>
                    <a:pt x="12301" y="9713"/>
                  </a:lnTo>
                  <a:cubicBezTo>
                    <a:pt x="12763" y="9203"/>
                    <a:pt x="13634" y="8289"/>
                    <a:pt x="14557" y="7644"/>
                  </a:cubicBezTo>
                  <a:cubicBezTo>
                    <a:pt x="15990" y="6647"/>
                    <a:pt x="16438" y="5040"/>
                    <a:pt x="15894" y="2863"/>
                  </a:cubicBezTo>
                  <a:cubicBezTo>
                    <a:pt x="15480" y="1221"/>
                    <a:pt x="15128" y="59"/>
                    <a:pt x="14331" y="2"/>
                  </a:cubicBezTo>
                  <a:cubicBezTo>
                    <a:pt x="14311" y="1"/>
                    <a:pt x="14292" y="0"/>
                    <a:pt x="1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60;p36">
              <a:extLst>
                <a:ext uri="{FF2B5EF4-FFF2-40B4-BE49-F238E27FC236}">
                  <a16:creationId xmlns:a16="http://schemas.microsoft.com/office/drawing/2014/main" id="{DD52F205-802D-136C-9B0C-F0208596715E}"/>
                </a:ext>
              </a:extLst>
            </p:cNvPr>
            <p:cNvSpPr/>
            <p:nvPr/>
          </p:nvSpPr>
          <p:spPr>
            <a:xfrm>
              <a:off x="1639900" y="3016250"/>
              <a:ext cx="1764775" cy="1852775"/>
            </a:xfrm>
            <a:custGeom>
              <a:avLst/>
              <a:gdLst/>
              <a:ahLst/>
              <a:cxnLst/>
              <a:rect l="l" t="t" r="r" b="b"/>
              <a:pathLst>
                <a:path w="70591" h="74111" extrusionOk="0">
                  <a:moveTo>
                    <a:pt x="12834" y="0"/>
                  </a:moveTo>
                  <a:cubicBezTo>
                    <a:pt x="9895" y="0"/>
                    <a:pt x="6784" y="1353"/>
                    <a:pt x="4677" y="5117"/>
                  </a:cubicBezTo>
                  <a:cubicBezTo>
                    <a:pt x="1" y="13478"/>
                    <a:pt x="4255" y="22975"/>
                    <a:pt x="5953" y="29781"/>
                  </a:cubicBezTo>
                  <a:cubicBezTo>
                    <a:pt x="7656" y="36582"/>
                    <a:pt x="18429" y="67342"/>
                    <a:pt x="19988" y="71169"/>
                  </a:cubicBezTo>
                  <a:cubicBezTo>
                    <a:pt x="20948" y="73528"/>
                    <a:pt x="22393" y="74111"/>
                    <a:pt x="23726" y="74111"/>
                  </a:cubicBezTo>
                  <a:cubicBezTo>
                    <a:pt x="24556" y="74111"/>
                    <a:pt x="25342" y="73885"/>
                    <a:pt x="25940" y="73721"/>
                  </a:cubicBezTo>
                  <a:cubicBezTo>
                    <a:pt x="27499" y="73294"/>
                    <a:pt x="70590" y="38568"/>
                    <a:pt x="70590" y="38568"/>
                  </a:cubicBezTo>
                  <a:lnTo>
                    <a:pt x="67190" y="30913"/>
                  </a:lnTo>
                  <a:lnTo>
                    <a:pt x="33739" y="48065"/>
                  </a:lnTo>
                  <a:lnTo>
                    <a:pt x="26506" y="25104"/>
                  </a:lnTo>
                  <a:cubicBezTo>
                    <a:pt x="26506" y="25104"/>
                    <a:pt x="22396" y="7952"/>
                    <a:pt x="20697" y="4125"/>
                  </a:cubicBezTo>
                  <a:cubicBezTo>
                    <a:pt x="19761" y="2020"/>
                    <a:pt x="16425" y="0"/>
                    <a:pt x="12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61;p36">
              <a:extLst>
                <a:ext uri="{FF2B5EF4-FFF2-40B4-BE49-F238E27FC236}">
                  <a16:creationId xmlns:a16="http://schemas.microsoft.com/office/drawing/2014/main" id="{717F26EA-DEE9-003F-94AB-CF86DD512560}"/>
                </a:ext>
              </a:extLst>
            </p:cNvPr>
            <p:cNvSpPr/>
            <p:nvPr/>
          </p:nvSpPr>
          <p:spPr>
            <a:xfrm>
              <a:off x="1639900" y="3016250"/>
              <a:ext cx="1568375" cy="1852675"/>
            </a:xfrm>
            <a:custGeom>
              <a:avLst/>
              <a:gdLst/>
              <a:ahLst/>
              <a:cxnLst/>
              <a:rect l="l" t="t" r="r" b="b"/>
              <a:pathLst>
                <a:path w="62735" h="74107" extrusionOk="0">
                  <a:moveTo>
                    <a:pt x="12829" y="1"/>
                  </a:moveTo>
                  <a:cubicBezTo>
                    <a:pt x="9891" y="1"/>
                    <a:pt x="6782" y="1352"/>
                    <a:pt x="4677" y="5113"/>
                  </a:cubicBezTo>
                  <a:cubicBezTo>
                    <a:pt x="1" y="13478"/>
                    <a:pt x="4255" y="22975"/>
                    <a:pt x="5953" y="29776"/>
                  </a:cubicBezTo>
                  <a:cubicBezTo>
                    <a:pt x="7656" y="36582"/>
                    <a:pt x="18429" y="67342"/>
                    <a:pt x="19988" y="71169"/>
                  </a:cubicBezTo>
                  <a:cubicBezTo>
                    <a:pt x="20948" y="73524"/>
                    <a:pt x="22392" y="74107"/>
                    <a:pt x="23725" y="74107"/>
                  </a:cubicBezTo>
                  <a:cubicBezTo>
                    <a:pt x="24555" y="74107"/>
                    <a:pt x="25342" y="73880"/>
                    <a:pt x="25940" y="73717"/>
                  </a:cubicBezTo>
                  <a:cubicBezTo>
                    <a:pt x="27077" y="73407"/>
                    <a:pt x="50229" y="54914"/>
                    <a:pt x="62735" y="44882"/>
                  </a:cubicBezTo>
                  <a:lnTo>
                    <a:pt x="62735" y="44882"/>
                  </a:lnTo>
                  <a:lnTo>
                    <a:pt x="25304" y="62809"/>
                  </a:lnTo>
                  <a:cubicBezTo>
                    <a:pt x="25304" y="62809"/>
                    <a:pt x="27508" y="56190"/>
                    <a:pt x="29084" y="53042"/>
                  </a:cubicBezTo>
                  <a:cubicBezTo>
                    <a:pt x="29300" y="52611"/>
                    <a:pt x="29315" y="52433"/>
                    <a:pt x="29175" y="52433"/>
                  </a:cubicBezTo>
                  <a:cubicBezTo>
                    <a:pt x="28522" y="52433"/>
                    <a:pt x="24471" y="56340"/>
                    <a:pt x="21763" y="56340"/>
                  </a:cubicBezTo>
                  <a:cubicBezTo>
                    <a:pt x="20826" y="56340"/>
                    <a:pt x="20050" y="55873"/>
                    <a:pt x="19631" y="54614"/>
                  </a:cubicBezTo>
                  <a:cubicBezTo>
                    <a:pt x="17741" y="48944"/>
                    <a:pt x="5762" y="20584"/>
                    <a:pt x="7969" y="11126"/>
                  </a:cubicBezTo>
                  <a:cubicBezTo>
                    <a:pt x="9337" y="5270"/>
                    <a:pt x="12759" y="1956"/>
                    <a:pt x="15167" y="280"/>
                  </a:cubicBezTo>
                  <a:cubicBezTo>
                    <a:pt x="14416" y="101"/>
                    <a:pt x="13629" y="1"/>
                    <a:pt x="12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62;p36">
              <a:extLst>
                <a:ext uri="{FF2B5EF4-FFF2-40B4-BE49-F238E27FC236}">
                  <a16:creationId xmlns:a16="http://schemas.microsoft.com/office/drawing/2014/main" id="{895E7C61-FFB5-5234-5048-1DE77E4F353C}"/>
                </a:ext>
              </a:extLst>
            </p:cNvPr>
            <p:cNvSpPr/>
            <p:nvPr/>
          </p:nvSpPr>
          <p:spPr>
            <a:xfrm>
              <a:off x="1646325" y="3003700"/>
              <a:ext cx="1772050" cy="1877675"/>
            </a:xfrm>
            <a:custGeom>
              <a:avLst/>
              <a:gdLst/>
              <a:ahLst/>
              <a:cxnLst/>
              <a:rect l="l" t="t" r="r" b="b"/>
              <a:pathLst>
                <a:path w="70882" h="75107" extrusionOk="0">
                  <a:moveTo>
                    <a:pt x="12598" y="1004"/>
                  </a:moveTo>
                  <a:cubicBezTo>
                    <a:pt x="12737" y="1004"/>
                    <a:pt x="12872" y="1004"/>
                    <a:pt x="12994" y="1012"/>
                  </a:cubicBezTo>
                  <a:cubicBezTo>
                    <a:pt x="16373" y="1165"/>
                    <a:pt x="19199" y="3072"/>
                    <a:pt x="19979" y="4827"/>
                  </a:cubicBezTo>
                  <a:cubicBezTo>
                    <a:pt x="21642" y="8567"/>
                    <a:pt x="25718" y="25549"/>
                    <a:pt x="25761" y="25719"/>
                  </a:cubicBezTo>
                  <a:cubicBezTo>
                    <a:pt x="25761" y="25732"/>
                    <a:pt x="25766" y="25741"/>
                    <a:pt x="25770" y="25754"/>
                  </a:cubicBezTo>
                  <a:lnTo>
                    <a:pt x="32999" y="48715"/>
                  </a:lnTo>
                  <a:cubicBezTo>
                    <a:pt x="33066" y="48932"/>
                    <a:pt x="33266" y="49067"/>
                    <a:pt x="33478" y="49067"/>
                  </a:cubicBezTo>
                  <a:cubicBezTo>
                    <a:pt x="33555" y="49067"/>
                    <a:pt x="33634" y="49049"/>
                    <a:pt x="33708" y="49011"/>
                  </a:cubicBezTo>
                  <a:lnTo>
                    <a:pt x="66693" y="32098"/>
                  </a:lnTo>
                  <a:lnTo>
                    <a:pt x="69724" y="38922"/>
                  </a:lnTo>
                  <a:cubicBezTo>
                    <a:pt x="52676" y="52656"/>
                    <a:pt x="27094" y="73060"/>
                    <a:pt x="25535" y="73744"/>
                  </a:cubicBezTo>
                  <a:lnTo>
                    <a:pt x="25470" y="73761"/>
                  </a:lnTo>
                  <a:cubicBezTo>
                    <a:pt x="24887" y="73921"/>
                    <a:pt x="24193" y="74111"/>
                    <a:pt x="23481" y="74111"/>
                  </a:cubicBezTo>
                  <a:cubicBezTo>
                    <a:pt x="22290" y="74111"/>
                    <a:pt x="21048" y="73579"/>
                    <a:pt x="20192" y="71480"/>
                  </a:cubicBezTo>
                  <a:cubicBezTo>
                    <a:pt x="18529" y="67400"/>
                    <a:pt x="7839" y="36788"/>
                    <a:pt x="6184" y="30161"/>
                  </a:cubicBezTo>
                  <a:cubicBezTo>
                    <a:pt x="5892" y="28994"/>
                    <a:pt x="5527" y="27766"/>
                    <a:pt x="5143" y="26459"/>
                  </a:cubicBezTo>
                  <a:cubicBezTo>
                    <a:pt x="3332" y="20294"/>
                    <a:pt x="1076" y="12621"/>
                    <a:pt x="4856" y="5863"/>
                  </a:cubicBezTo>
                  <a:cubicBezTo>
                    <a:pt x="7177" y="1713"/>
                    <a:pt x="10556" y="1004"/>
                    <a:pt x="12598" y="1004"/>
                  </a:cubicBezTo>
                  <a:close/>
                  <a:moveTo>
                    <a:pt x="12597" y="1"/>
                  </a:moveTo>
                  <a:cubicBezTo>
                    <a:pt x="10319" y="1"/>
                    <a:pt x="6553" y="790"/>
                    <a:pt x="3985" y="5375"/>
                  </a:cubicBezTo>
                  <a:cubicBezTo>
                    <a:pt x="1" y="12499"/>
                    <a:pt x="2322" y="20394"/>
                    <a:pt x="4185" y="26738"/>
                  </a:cubicBezTo>
                  <a:cubicBezTo>
                    <a:pt x="4569" y="28036"/>
                    <a:pt x="4926" y="29255"/>
                    <a:pt x="5213" y="30405"/>
                  </a:cubicBezTo>
                  <a:cubicBezTo>
                    <a:pt x="6876" y="37058"/>
                    <a:pt x="17601" y="67765"/>
                    <a:pt x="19269" y="71859"/>
                  </a:cubicBezTo>
                  <a:cubicBezTo>
                    <a:pt x="20336" y="74480"/>
                    <a:pt x="21999" y="75107"/>
                    <a:pt x="23475" y="75107"/>
                  </a:cubicBezTo>
                  <a:cubicBezTo>
                    <a:pt x="24351" y="75107"/>
                    <a:pt x="25156" y="74885"/>
                    <a:pt x="25735" y="74728"/>
                  </a:cubicBezTo>
                  <a:lnTo>
                    <a:pt x="25814" y="74702"/>
                  </a:lnTo>
                  <a:cubicBezTo>
                    <a:pt x="26136" y="74615"/>
                    <a:pt x="26889" y="74410"/>
                    <a:pt x="48905" y="56875"/>
                  </a:cubicBezTo>
                  <a:cubicBezTo>
                    <a:pt x="59748" y="48240"/>
                    <a:pt x="70538" y="39544"/>
                    <a:pt x="70647" y="39457"/>
                  </a:cubicBezTo>
                  <a:cubicBezTo>
                    <a:pt x="70825" y="39318"/>
                    <a:pt x="70882" y="39074"/>
                    <a:pt x="70791" y="38865"/>
                  </a:cubicBezTo>
                  <a:lnTo>
                    <a:pt x="67390" y="31210"/>
                  </a:lnTo>
                  <a:cubicBezTo>
                    <a:pt x="67306" y="31024"/>
                    <a:pt x="67123" y="30915"/>
                    <a:pt x="66933" y="30915"/>
                  </a:cubicBezTo>
                  <a:cubicBezTo>
                    <a:pt x="66857" y="30915"/>
                    <a:pt x="66779" y="30933"/>
                    <a:pt x="66706" y="30971"/>
                  </a:cubicBezTo>
                  <a:lnTo>
                    <a:pt x="33778" y="47853"/>
                  </a:lnTo>
                  <a:lnTo>
                    <a:pt x="26733" y="25471"/>
                  </a:lnTo>
                  <a:cubicBezTo>
                    <a:pt x="26515" y="24552"/>
                    <a:pt x="22583" y="8219"/>
                    <a:pt x="20898" y="4422"/>
                  </a:cubicBezTo>
                  <a:cubicBezTo>
                    <a:pt x="20406" y="3316"/>
                    <a:pt x="19352" y="2258"/>
                    <a:pt x="17924" y="1439"/>
                  </a:cubicBezTo>
                  <a:cubicBezTo>
                    <a:pt x="16430" y="586"/>
                    <a:pt x="14758" y="98"/>
                    <a:pt x="13042" y="11"/>
                  </a:cubicBezTo>
                  <a:cubicBezTo>
                    <a:pt x="12901" y="4"/>
                    <a:pt x="12753" y="1"/>
                    <a:pt x="1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63;p36">
              <a:extLst>
                <a:ext uri="{FF2B5EF4-FFF2-40B4-BE49-F238E27FC236}">
                  <a16:creationId xmlns:a16="http://schemas.microsoft.com/office/drawing/2014/main" id="{86173334-C541-609C-249A-49C323AB394D}"/>
                </a:ext>
              </a:extLst>
            </p:cNvPr>
            <p:cNvSpPr/>
            <p:nvPr/>
          </p:nvSpPr>
          <p:spPr>
            <a:xfrm>
              <a:off x="3181375" y="3847425"/>
              <a:ext cx="125200" cy="219900"/>
            </a:xfrm>
            <a:custGeom>
              <a:avLst/>
              <a:gdLst/>
              <a:ahLst/>
              <a:cxnLst/>
              <a:rect l="l" t="t" r="r" b="b"/>
              <a:pathLst>
                <a:path w="5008" h="8796" extrusionOk="0">
                  <a:moveTo>
                    <a:pt x="571" y="0"/>
                  </a:moveTo>
                  <a:cubicBezTo>
                    <a:pt x="496" y="0"/>
                    <a:pt x="420" y="17"/>
                    <a:pt x="349" y="52"/>
                  </a:cubicBezTo>
                  <a:cubicBezTo>
                    <a:pt x="101" y="174"/>
                    <a:pt x="0" y="470"/>
                    <a:pt x="122" y="718"/>
                  </a:cubicBezTo>
                  <a:lnTo>
                    <a:pt x="3950" y="8517"/>
                  </a:lnTo>
                  <a:cubicBezTo>
                    <a:pt x="4033" y="8687"/>
                    <a:pt x="4207" y="8796"/>
                    <a:pt x="4398" y="8796"/>
                  </a:cubicBezTo>
                  <a:cubicBezTo>
                    <a:pt x="4769" y="8796"/>
                    <a:pt x="5008" y="8408"/>
                    <a:pt x="4847" y="8077"/>
                  </a:cubicBezTo>
                  <a:lnTo>
                    <a:pt x="1019" y="278"/>
                  </a:lnTo>
                  <a:cubicBezTo>
                    <a:pt x="933" y="102"/>
                    <a:pt x="755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64;p36">
              <a:extLst>
                <a:ext uri="{FF2B5EF4-FFF2-40B4-BE49-F238E27FC236}">
                  <a16:creationId xmlns:a16="http://schemas.microsoft.com/office/drawing/2014/main" id="{6754B694-520D-A201-FC7E-0B4486EF1F10}"/>
                </a:ext>
              </a:extLst>
            </p:cNvPr>
            <p:cNvSpPr/>
            <p:nvPr/>
          </p:nvSpPr>
          <p:spPr>
            <a:xfrm>
              <a:off x="458225" y="2882250"/>
              <a:ext cx="884850" cy="2473100"/>
            </a:xfrm>
            <a:custGeom>
              <a:avLst/>
              <a:gdLst/>
              <a:ahLst/>
              <a:cxnLst/>
              <a:rect l="l" t="t" r="r" b="b"/>
              <a:pathLst>
                <a:path w="35394" h="98924" extrusionOk="0">
                  <a:moveTo>
                    <a:pt x="19578" y="1"/>
                  </a:moveTo>
                  <a:lnTo>
                    <a:pt x="1" y="13586"/>
                  </a:lnTo>
                  <a:cubicBezTo>
                    <a:pt x="1" y="13586"/>
                    <a:pt x="9650" y="23780"/>
                    <a:pt x="8653" y="50551"/>
                  </a:cubicBezTo>
                  <a:cubicBezTo>
                    <a:pt x="7891" y="70990"/>
                    <a:pt x="10617" y="94204"/>
                    <a:pt x="14549" y="98924"/>
                  </a:cubicBezTo>
                  <a:lnTo>
                    <a:pt x="35393" y="98924"/>
                  </a:lnTo>
                  <a:cubicBezTo>
                    <a:pt x="35393" y="98924"/>
                    <a:pt x="28191" y="59199"/>
                    <a:pt x="28709" y="36395"/>
                  </a:cubicBezTo>
                  <a:cubicBezTo>
                    <a:pt x="29101" y="19090"/>
                    <a:pt x="23902" y="7081"/>
                    <a:pt x="19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65;p36">
              <a:extLst>
                <a:ext uri="{FF2B5EF4-FFF2-40B4-BE49-F238E27FC236}">
                  <a16:creationId xmlns:a16="http://schemas.microsoft.com/office/drawing/2014/main" id="{112A890E-0BD4-6910-D92B-51AC64EE0709}"/>
                </a:ext>
              </a:extLst>
            </p:cNvPr>
            <p:cNvSpPr/>
            <p:nvPr/>
          </p:nvSpPr>
          <p:spPr>
            <a:xfrm>
              <a:off x="443850" y="2869775"/>
              <a:ext cx="912950" cy="2498100"/>
            </a:xfrm>
            <a:custGeom>
              <a:avLst/>
              <a:gdLst/>
              <a:ahLst/>
              <a:cxnLst/>
              <a:rect l="l" t="t" r="r" b="b"/>
              <a:pathLst>
                <a:path w="36518" h="99924" extrusionOk="0">
                  <a:moveTo>
                    <a:pt x="19996" y="1214"/>
                  </a:moveTo>
                  <a:cubicBezTo>
                    <a:pt x="22526" y="5442"/>
                    <a:pt x="24547" y="10079"/>
                    <a:pt x="26005" y="15004"/>
                  </a:cubicBezTo>
                  <a:cubicBezTo>
                    <a:pt x="28022" y="21814"/>
                    <a:pt x="28958" y="29178"/>
                    <a:pt x="28779" y="36881"/>
                  </a:cubicBezTo>
                  <a:cubicBezTo>
                    <a:pt x="28514" y="48694"/>
                    <a:pt x="30347" y="65097"/>
                    <a:pt x="31936" y="76780"/>
                  </a:cubicBezTo>
                  <a:cubicBezTo>
                    <a:pt x="33412" y="87675"/>
                    <a:pt x="34958" y="96601"/>
                    <a:pt x="35372" y="98927"/>
                  </a:cubicBezTo>
                  <a:lnTo>
                    <a:pt x="15368" y="98927"/>
                  </a:lnTo>
                  <a:cubicBezTo>
                    <a:pt x="13621" y="96597"/>
                    <a:pt x="12002" y="90126"/>
                    <a:pt x="10913" y="81074"/>
                  </a:cubicBezTo>
                  <a:cubicBezTo>
                    <a:pt x="9794" y="71794"/>
                    <a:pt x="9363" y="60860"/>
                    <a:pt x="9724" y="51072"/>
                  </a:cubicBezTo>
                  <a:cubicBezTo>
                    <a:pt x="10242" y="37155"/>
                    <a:pt x="7843" y="27771"/>
                    <a:pt x="5740" y="22350"/>
                  </a:cubicBezTo>
                  <a:cubicBezTo>
                    <a:pt x="3950" y="17730"/>
                    <a:pt x="2091" y="15143"/>
                    <a:pt x="1312" y="14181"/>
                  </a:cubicBezTo>
                  <a:lnTo>
                    <a:pt x="19996" y="1214"/>
                  </a:lnTo>
                  <a:close/>
                  <a:moveTo>
                    <a:pt x="20152" y="0"/>
                  </a:moveTo>
                  <a:cubicBezTo>
                    <a:pt x="20054" y="0"/>
                    <a:pt x="19954" y="29"/>
                    <a:pt x="19866" y="90"/>
                  </a:cubicBezTo>
                  <a:lnTo>
                    <a:pt x="288" y="13672"/>
                  </a:lnTo>
                  <a:cubicBezTo>
                    <a:pt x="36" y="13846"/>
                    <a:pt x="1" y="14203"/>
                    <a:pt x="210" y="14425"/>
                  </a:cubicBezTo>
                  <a:cubicBezTo>
                    <a:pt x="236" y="14451"/>
                    <a:pt x="2579" y="16972"/>
                    <a:pt x="4808" y="22711"/>
                  </a:cubicBezTo>
                  <a:cubicBezTo>
                    <a:pt x="6876" y="28046"/>
                    <a:pt x="9237" y="37290"/>
                    <a:pt x="8727" y="51032"/>
                  </a:cubicBezTo>
                  <a:cubicBezTo>
                    <a:pt x="8361" y="60873"/>
                    <a:pt x="8797" y="71864"/>
                    <a:pt x="9920" y="81195"/>
                  </a:cubicBezTo>
                  <a:cubicBezTo>
                    <a:pt x="11483" y="94176"/>
                    <a:pt x="13613" y="98391"/>
                    <a:pt x="14741" y="99745"/>
                  </a:cubicBezTo>
                  <a:cubicBezTo>
                    <a:pt x="14836" y="99858"/>
                    <a:pt x="14976" y="99924"/>
                    <a:pt x="15124" y="99924"/>
                  </a:cubicBezTo>
                  <a:lnTo>
                    <a:pt x="35973" y="99924"/>
                  </a:lnTo>
                  <a:cubicBezTo>
                    <a:pt x="36282" y="99919"/>
                    <a:pt x="36517" y="99641"/>
                    <a:pt x="36460" y="99332"/>
                  </a:cubicBezTo>
                  <a:cubicBezTo>
                    <a:pt x="36443" y="99231"/>
                    <a:pt x="34640" y="89264"/>
                    <a:pt x="32925" y="76636"/>
                  </a:cubicBezTo>
                  <a:cubicBezTo>
                    <a:pt x="31344" y="64993"/>
                    <a:pt x="29515" y="48646"/>
                    <a:pt x="29785" y="36902"/>
                  </a:cubicBezTo>
                  <a:cubicBezTo>
                    <a:pt x="29959" y="29095"/>
                    <a:pt x="29014" y="21632"/>
                    <a:pt x="26968" y="14717"/>
                  </a:cubicBezTo>
                  <a:cubicBezTo>
                    <a:pt x="25431" y="9535"/>
                    <a:pt x="23284" y="4662"/>
                    <a:pt x="20580" y="238"/>
                  </a:cubicBezTo>
                  <a:cubicBezTo>
                    <a:pt x="20484" y="85"/>
                    <a:pt x="20320" y="0"/>
                    <a:pt x="20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66;p36">
              <a:extLst>
                <a:ext uri="{FF2B5EF4-FFF2-40B4-BE49-F238E27FC236}">
                  <a16:creationId xmlns:a16="http://schemas.microsoft.com/office/drawing/2014/main" id="{9F238498-D654-C98F-54FE-2ED575259B61}"/>
                </a:ext>
              </a:extLst>
            </p:cNvPr>
            <p:cNvSpPr/>
            <p:nvPr/>
          </p:nvSpPr>
          <p:spPr>
            <a:xfrm>
              <a:off x="517025" y="2882250"/>
              <a:ext cx="885050" cy="2473100"/>
            </a:xfrm>
            <a:custGeom>
              <a:avLst/>
              <a:gdLst/>
              <a:ahLst/>
              <a:cxnLst/>
              <a:rect l="l" t="t" r="r" b="b"/>
              <a:pathLst>
                <a:path w="35402" h="98924" extrusionOk="0">
                  <a:moveTo>
                    <a:pt x="19577" y="1"/>
                  </a:moveTo>
                  <a:lnTo>
                    <a:pt x="0" y="13586"/>
                  </a:lnTo>
                  <a:cubicBezTo>
                    <a:pt x="0" y="13586"/>
                    <a:pt x="9645" y="23784"/>
                    <a:pt x="8652" y="50551"/>
                  </a:cubicBezTo>
                  <a:cubicBezTo>
                    <a:pt x="7890" y="70990"/>
                    <a:pt x="10620" y="94204"/>
                    <a:pt x="14552" y="98924"/>
                  </a:cubicBezTo>
                  <a:lnTo>
                    <a:pt x="35401" y="98924"/>
                  </a:lnTo>
                  <a:cubicBezTo>
                    <a:pt x="35401" y="98924"/>
                    <a:pt x="28191" y="59199"/>
                    <a:pt x="28709" y="36395"/>
                  </a:cubicBezTo>
                  <a:cubicBezTo>
                    <a:pt x="29101" y="19090"/>
                    <a:pt x="23906" y="7081"/>
                    <a:pt x="19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67;p36">
              <a:extLst>
                <a:ext uri="{FF2B5EF4-FFF2-40B4-BE49-F238E27FC236}">
                  <a16:creationId xmlns:a16="http://schemas.microsoft.com/office/drawing/2014/main" id="{F3F00291-74A0-D84A-C7C1-E9165C4DBF1D}"/>
                </a:ext>
              </a:extLst>
            </p:cNvPr>
            <p:cNvSpPr/>
            <p:nvPr/>
          </p:nvSpPr>
          <p:spPr>
            <a:xfrm>
              <a:off x="502650" y="2869775"/>
              <a:ext cx="912925" cy="2498100"/>
            </a:xfrm>
            <a:custGeom>
              <a:avLst/>
              <a:gdLst/>
              <a:ahLst/>
              <a:cxnLst/>
              <a:rect l="l" t="t" r="r" b="b"/>
              <a:pathLst>
                <a:path w="36517" h="99924" extrusionOk="0">
                  <a:moveTo>
                    <a:pt x="20000" y="1214"/>
                  </a:moveTo>
                  <a:cubicBezTo>
                    <a:pt x="22530" y="5442"/>
                    <a:pt x="24550" y="10079"/>
                    <a:pt x="26009" y="15004"/>
                  </a:cubicBezTo>
                  <a:cubicBezTo>
                    <a:pt x="28025" y="21814"/>
                    <a:pt x="28957" y="29178"/>
                    <a:pt x="28783" y="36881"/>
                  </a:cubicBezTo>
                  <a:cubicBezTo>
                    <a:pt x="28513" y="48690"/>
                    <a:pt x="30351" y="65097"/>
                    <a:pt x="31936" y="76776"/>
                  </a:cubicBezTo>
                  <a:cubicBezTo>
                    <a:pt x="33416" y="87675"/>
                    <a:pt x="34962" y="96601"/>
                    <a:pt x="35371" y="98927"/>
                  </a:cubicBezTo>
                  <a:lnTo>
                    <a:pt x="15367" y="98927"/>
                  </a:lnTo>
                  <a:cubicBezTo>
                    <a:pt x="13621" y="96597"/>
                    <a:pt x="12001" y="90126"/>
                    <a:pt x="10912" y="81074"/>
                  </a:cubicBezTo>
                  <a:cubicBezTo>
                    <a:pt x="9793" y="71794"/>
                    <a:pt x="9362" y="60860"/>
                    <a:pt x="9724" y="51072"/>
                  </a:cubicBezTo>
                  <a:cubicBezTo>
                    <a:pt x="10242" y="37155"/>
                    <a:pt x="7843" y="27771"/>
                    <a:pt x="5739" y="22350"/>
                  </a:cubicBezTo>
                  <a:cubicBezTo>
                    <a:pt x="3950" y="17730"/>
                    <a:pt x="2090" y="15143"/>
                    <a:pt x="1315" y="14181"/>
                  </a:cubicBezTo>
                  <a:lnTo>
                    <a:pt x="20000" y="1214"/>
                  </a:lnTo>
                  <a:close/>
                  <a:moveTo>
                    <a:pt x="20154" y="0"/>
                  </a:moveTo>
                  <a:cubicBezTo>
                    <a:pt x="20056" y="0"/>
                    <a:pt x="19956" y="29"/>
                    <a:pt x="19869" y="90"/>
                  </a:cubicBezTo>
                  <a:lnTo>
                    <a:pt x="288" y="13672"/>
                  </a:lnTo>
                  <a:cubicBezTo>
                    <a:pt x="35" y="13846"/>
                    <a:pt x="0" y="14203"/>
                    <a:pt x="209" y="14429"/>
                  </a:cubicBezTo>
                  <a:cubicBezTo>
                    <a:pt x="235" y="14451"/>
                    <a:pt x="2582" y="16972"/>
                    <a:pt x="4808" y="22711"/>
                  </a:cubicBezTo>
                  <a:cubicBezTo>
                    <a:pt x="6876" y="28046"/>
                    <a:pt x="9236" y="37290"/>
                    <a:pt x="8726" y="51032"/>
                  </a:cubicBezTo>
                  <a:cubicBezTo>
                    <a:pt x="8361" y="60873"/>
                    <a:pt x="8796" y="71864"/>
                    <a:pt x="9920" y="81195"/>
                  </a:cubicBezTo>
                  <a:cubicBezTo>
                    <a:pt x="11483" y="94176"/>
                    <a:pt x="13612" y="98391"/>
                    <a:pt x="14740" y="99745"/>
                  </a:cubicBezTo>
                  <a:cubicBezTo>
                    <a:pt x="14836" y="99858"/>
                    <a:pt x="14975" y="99924"/>
                    <a:pt x="15123" y="99924"/>
                  </a:cubicBezTo>
                  <a:lnTo>
                    <a:pt x="35972" y="99924"/>
                  </a:lnTo>
                  <a:cubicBezTo>
                    <a:pt x="36281" y="99919"/>
                    <a:pt x="36516" y="99641"/>
                    <a:pt x="36460" y="99336"/>
                  </a:cubicBezTo>
                  <a:cubicBezTo>
                    <a:pt x="36442" y="99236"/>
                    <a:pt x="34640" y="89264"/>
                    <a:pt x="32928" y="76636"/>
                  </a:cubicBezTo>
                  <a:cubicBezTo>
                    <a:pt x="31343" y="64993"/>
                    <a:pt x="29514" y="48646"/>
                    <a:pt x="29784" y="36902"/>
                  </a:cubicBezTo>
                  <a:cubicBezTo>
                    <a:pt x="29959" y="29095"/>
                    <a:pt x="29014" y="21632"/>
                    <a:pt x="26967" y="14717"/>
                  </a:cubicBezTo>
                  <a:cubicBezTo>
                    <a:pt x="25434" y="9535"/>
                    <a:pt x="23283" y="4667"/>
                    <a:pt x="20579" y="238"/>
                  </a:cubicBezTo>
                  <a:cubicBezTo>
                    <a:pt x="20486" y="85"/>
                    <a:pt x="20322" y="0"/>
                    <a:pt x="201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68;p36">
              <a:extLst>
                <a:ext uri="{FF2B5EF4-FFF2-40B4-BE49-F238E27FC236}">
                  <a16:creationId xmlns:a16="http://schemas.microsoft.com/office/drawing/2014/main" id="{1B09176B-6B44-93F2-C609-A7365042CAFE}"/>
                </a:ext>
              </a:extLst>
            </p:cNvPr>
            <p:cNvSpPr/>
            <p:nvPr/>
          </p:nvSpPr>
          <p:spPr>
            <a:xfrm>
              <a:off x="458225" y="2882250"/>
              <a:ext cx="548250" cy="339675"/>
            </a:xfrm>
            <a:custGeom>
              <a:avLst/>
              <a:gdLst/>
              <a:ahLst/>
              <a:cxnLst/>
              <a:rect l="l" t="t" r="r" b="b"/>
              <a:pathLst>
                <a:path w="21930" h="13587" extrusionOk="0">
                  <a:moveTo>
                    <a:pt x="19578" y="1"/>
                  </a:moveTo>
                  <a:lnTo>
                    <a:pt x="1" y="13586"/>
                  </a:lnTo>
                  <a:lnTo>
                    <a:pt x="2352" y="13586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69;p36">
              <a:extLst>
                <a:ext uri="{FF2B5EF4-FFF2-40B4-BE49-F238E27FC236}">
                  <a16:creationId xmlns:a16="http://schemas.microsoft.com/office/drawing/2014/main" id="{48C44952-ABF3-529F-F2E7-EFAF2E4C9D89}"/>
                </a:ext>
              </a:extLst>
            </p:cNvPr>
            <p:cNvSpPr/>
            <p:nvPr/>
          </p:nvSpPr>
          <p:spPr>
            <a:xfrm>
              <a:off x="441025" y="2869725"/>
              <a:ext cx="582650" cy="364725"/>
            </a:xfrm>
            <a:custGeom>
              <a:avLst/>
              <a:gdLst/>
              <a:ahLst/>
              <a:cxnLst/>
              <a:rect l="l" t="t" r="r" b="b"/>
              <a:pathLst>
                <a:path w="23306" h="14589" extrusionOk="0">
                  <a:moveTo>
                    <a:pt x="21019" y="1002"/>
                  </a:moveTo>
                  <a:lnTo>
                    <a:pt x="2883" y="13587"/>
                  </a:lnTo>
                  <a:lnTo>
                    <a:pt x="2287" y="13587"/>
                  </a:lnTo>
                  <a:lnTo>
                    <a:pt x="20423" y="1002"/>
                  </a:lnTo>
                  <a:close/>
                  <a:moveTo>
                    <a:pt x="20266" y="1"/>
                  </a:moveTo>
                  <a:cubicBezTo>
                    <a:pt x="20162" y="1"/>
                    <a:pt x="20066" y="31"/>
                    <a:pt x="19979" y="92"/>
                  </a:cubicBezTo>
                  <a:lnTo>
                    <a:pt x="401" y="13674"/>
                  </a:lnTo>
                  <a:cubicBezTo>
                    <a:pt x="1" y="13952"/>
                    <a:pt x="197" y="14588"/>
                    <a:pt x="689" y="14588"/>
                  </a:cubicBezTo>
                  <a:lnTo>
                    <a:pt x="3040" y="14588"/>
                  </a:lnTo>
                  <a:cubicBezTo>
                    <a:pt x="3140" y="14588"/>
                    <a:pt x="3240" y="14553"/>
                    <a:pt x="3323" y="14497"/>
                  </a:cubicBezTo>
                  <a:lnTo>
                    <a:pt x="22901" y="915"/>
                  </a:lnTo>
                  <a:cubicBezTo>
                    <a:pt x="23305" y="632"/>
                    <a:pt x="23105" y="1"/>
                    <a:pt x="22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E37F83BD-4385-C0CE-F1C1-BA6D0EFDB5DF}"/>
              </a:ext>
            </a:extLst>
          </p:cNvPr>
          <p:cNvSpPr txBox="1"/>
          <p:nvPr/>
        </p:nvSpPr>
        <p:spPr>
          <a:xfrm>
            <a:off x="1033271" y="5360367"/>
            <a:ext cx="45341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Times New Roman"/>
                <a:cs typeface="Times New Roman"/>
              </a:rPr>
              <a:t>Nghiên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cứu</a:t>
            </a:r>
            <a:r>
              <a:rPr lang="en-US" sz="2800" dirty="0">
                <a:latin typeface="Times New Roman"/>
                <a:cs typeface="Times New Roman"/>
              </a:rPr>
              <a:t> khoa </a:t>
            </a:r>
            <a:r>
              <a:rPr lang="en-US" sz="2800" dirty="0" err="1">
                <a:latin typeface="Times New Roman"/>
                <a:cs typeface="Times New Roman"/>
              </a:rPr>
              <a:t>học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liên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quan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đến</a:t>
            </a:r>
            <a:r>
              <a:rPr lang="en-US" sz="2800" dirty="0">
                <a:latin typeface="Times New Roman"/>
                <a:cs typeface="Times New Roman"/>
              </a:rPr>
              <a:t> An </a:t>
            </a:r>
            <a:r>
              <a:rPr lang="en-US" sz="2800" dirty="0" err="1">
                <a:latin typeface="Times New Roman"/>
                <a:cs typeface="Times New Roman"/>
              </a:rPr>
              <a:t>toàn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thông</a:t>
            </a:r>
            <a:r>
              <a:rPr lang="en-US" sz="2800" dirty="0">
                <a:latin typeface="Times New Roman"/>
                <a:cs typeface="Times New Roman"/>
              </a:rPr>
              <a:t> tin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7940480-DF60-BE69-FB86-792DE48F653B}"/>
              </a:ext>
            </a:extLst>
          </p:cNvPr>
          <p:cNvSpPr txBox="1"/>
          <p:nvPr/>
        </p:nvSpPr>
        <p:spPr>
          <a:xfrm>
            <a:off x="6470826" y="5400210"/>
            <a:ext cx="46391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latin typeface="Times New Roman"/>
                <a:cs typeface="Times New Roman"/>
              </a:rPr>
              <a:t>Tư vấn, nghiên cứu giải pháp và chuyển giao công nghệ</a:t>
            </a:r>
            <a:endParaRPr lang="en-US" sz="2800" dirty="0">
              <a:latin typeface="Times New Roman"/>
              <a:cs typeface="Times New Roman"/>
            </a:endParaRPr>
          </a:p>
        </p:txBody>
      </p:sp>
      <p:grpSp>
        <p:nvGrpSpPr>
          <p:cNvPr id="184" name="Google Shape;917;p38">
            <a:extLst>
              <a:ext uri="{FF2B5EF4-FFF2-40B4-BE49-F238E27FC236}">
                <a16:creationId xmlns:a16="http://schemas.microsoft.com/office/drawing/2014/main" id="{A919B396-2DB2-9D07-4571-B6FA2A19478C}"/>
              </a:ext>
            </a:extLst>
          </p:cNvPr>
          <p:cNvGrpSpPr/>
          <p:nvPr/>
        </p:nvGrpSpPr>
        <p:grpSpPr>
          <a:xfrm>
            <a:off x="7133427" y="1690686"/>
            <a:ext cx="3445807" cy="3551073"/>
            <a:chOff x="1251950" y="238125"/>
            <a:chExt cx="5082775" cy="5238050"/>
          </a:xfrm>
        </p:grpSpPr>
        <p:sp>
          <p:nvSpPr>
            <p:cNvPr id="185" name="Google Shape;918;p38">
              <a:extLst>
                <a:ext uri="{FF2B5EF4-FFF2-40B4-BE49-F238E27FC236}">
                  <a16:creationId xmlns:a16="http://schemas.microsoft.com/office/drawing/2014/main" id="{1A6B7013-E104-FA34-75C3-0E4105BE1D0B}"/>
                </a:ext>
              </a:extLst>
            </p:cNvPr>
            <p:cNvSpPr/>
            <p:nvPr/>
          </p:nvSpPr>
          <p:spPr>
            <a:xfrm>
              <a:off x="1251950" y="962350"/>
              <a:ext cx="5082775" cy="3929850"/>
            </a:xfrm>
            <a:custGeom>
              <a:avLst/>
              <a:gdLst/>
              <a:ahLst/>
              <a:cxnLst/>
              <a:rect l="l" t="t" r="r" b="b"/>
              <a:pathLst>
                <a:path w="203311" h="157194" extrusionOk="0">
                  <a:moveTo>
                    <a:pt x="100885" y="1"/>
                  </a:moveTo>
                  <a:cubicBezTo>
                    <a:pt x="92874" y="1"/>
                    <a:pt x="84783" y="1283"/>
                    <a:pt x="76806" y="4068"/>
                  </a:cubicBezTo>
                  <a:cubicBezTo>
                    <a:pt x="49058" y="13751"/>
                    <a:pt x="26114" y="37738"/>
                    <a:pt x="13638" y="64467"/>
                  </a:cubicBezTo>
                  <a:cubicBezTo>
                    <a:pt x="4861" y="83276"/>
                    <a:pt x="0" y="107645"/>
                    <a:pt x="5342" y="128126"/>
                  </a:cubicBezTo>
                  <a:cubicBezTo>
                    <a:pt x="9982" y="145910"/>
                    <a:pt x="24797" y="153812"/>
                    <a:pt x="41740" y="155082"/>
                  </a:cubicBezTo>
                  <a:cubicBezTo>
                    <a:pt x="48780" y="155610"/>
                    <a:pt x="55827" y="155798"/>
                    <a:pt x="62878" y="155798"/>
                  </a:cubicBezTo>
                  <a:cubicBezTo>
                    <a:pt x="80424" y="155798"/>
                    <a:pt x="97992" y="154632"/>
                    <a:pt x="115534" y="154632"/>
                  </a:cubicBezTo>
                  <a:cubicBezTo>
                    <a:pt x="117772" y="154632"/>
                    <a:pt x="120009" y="154651"/>
                    <a:pt x="122246" y="154694"/>
                  </a:cubicBezTo>
                  <a:cubicBezTo>
                    <a:pt x="132898" y="154898"/>
                    <a:pt x="146681" y="157193"/>
                    <a:pt x="159730" y="157193"/>
                  </a:cubicBezTo>
                  <a:cubicBezTo>
                    <a:pt x="169995" y="157193"/>
                    <a:pt x="179806" y="155773"/>
                    <a:pt x="187279" y="150796"/>
                  </a:cubicBezTo>
                  <a:cubicBezTo>
                    <a:pt x="203310" y="140121"/>
                    <a:pt x="202308" y="116877"/>
                    <a:pt x="200551" y="99803"/>
                  </a:cubicBezTo>
                  <a:cubicBezTo>
                    <a:pt x="197934" y="74371"/>
                    <a:pt x="185913" y="50155"/>
                    <a:pt x="168784" y="31885"/>
                  </a:cubicBezTo>
                  <a:cubicBezTo>
                    <a:pt x="151059" y="12980"/>
                    <a:pt x="126371" y="1"/>
                    <a:pt x="10088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919;p38">
              <a:extLst>
                <a:ext uri="{FF2B5EF4-FFF2-40B4-BE49-F238E27FC236}">
                  <a16:creationId xmlns:a16="http://schemas.microsoft.com/office/drawing/2014/main" id="{06C05F81-7590-199F-3C98-159FD614DEA4}"/>
                </a:ext>
              </a:extLst>
            </p:cNvPr>
            <p:cNvSpPr/>
            <p:nvPr/>
          </p:nvSpPr>
          <p:spPr>
            <a:xfrm>
              <a:off x="1528800" y="3002450"/>
              <a:ext cx="528750" cy="818750"/>
            </a:xfrm>
            <a:custGeom>
              <a:avLst/>
              <a:gdLst/>
              <a:ahLst/>
              <a:cxnLst/>
              <a:rect l="l" t="t" r="r" b="b"/>
              <a:pathLst>
                <a:path w="21150" h="32750" extrusionOk="0">
                  <a:moveTo>
                    <a:pt x="10575" y="732"/>
                  </a:moveTo>
                  <a:lnTo>
                    <a:pt x="20195" y="12842"/>
                  </a:lnTo>
                  <a:lnTo>
                    <a:pt x="16789" y="12842"/>
                  </a:lnTo>
                  <a:cubicBezTo>
                    <a:pt x="16788" y="12842"/>
                    <a:pt x="16788" y="12842"/>
                    <a:pt x="16787" y="12842"/>
                  </a:cubicBezTo>
                  <a:cubicBezTo>
                    <a:pt x="16631" y="12842"/>
                    <a:pt x="16505" y="12969"/>
                    <a:pt x="16506" y="13125"/>
                  </a:cubicBezTo>
                  <a:lnTo>
                    <a:pt x="16506" y="32184"/>
                  </a:lnTo>
                  <a:lnTo>
                    <a:pt x="4643" y="32184"/>
                  </a:lnTo>
                  <a:lnTo>
                    <a:pt x="4644" y="13124"/>
                  </a:lnTo>
                  <a:cubicBezTo>
                    <a:pt x="4644" y="12968"/>
                    <a:pt x="4517" y="12841"/>
                    <a:pt x="4361" y="12841"/>
                  </a:cubicBezTo>
                  <a:lnTo>
                    <a:pt x="955" y="12841"/>
                  </a:lnTo>
                  <a:lnTo>
                    <a:pt x="10575" y="732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4" y="102"/>
                  </a:cubicBezTo>
                  <a:lnTo>
                    <a:pt x="148" y="12949"/>
                  </a:lnTo>
                  <a:cubicBezTo>
                    <a:pt x="0" y="13135"/>
                    <a:pt x="133" y="13408"/>
                    <a:pt x="370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8" y="32623"/>
                    <a:pt x="4205" y="32750"/>
                    <a:pt x="4361" y="32750"/>
                  </a:cubicBezTo>
                  <a:lnTo>
                    <a:pt x="16789" y="32750"/>
                  </a:lnTo>
                  <a:cubicBezTo>
                    <a:pt x="16790" y="32750"/>
                    <a:pt x="16790" y="32750"/>
                    <a:pt x="16791" y="32750"/>
                  </a:cubicBezTo>
                  <a:cubicBezTo>
                    <a:pt x="16947" y="32750"/>
                    <a:pt x="17072" y="32623"/>
                    <a:pt x="17072" y="32467"/>
                  </a:cubicBezTo>
                  <a:lnTo>
                    <a:pt x="17072" y="13408"/>
                  </a:lnTo>
                  <a:lnTo>
                    <a:pt x="20781" y="13408"/>
                  </a:lnTo>
                  <a:cubicBezTo>
                    <a:pt x="21017" y="13408"/>
                    <a:pt x="21149" y="13135"/>
                    <a:pt x="21003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920;p38">
              <a:extLst>
                <a:ext uri="{FF2B5EF4-FFF2-40B4-BE49-F238E27FC236}">
                  <a16:creationId xmlns:a16="http://schemas.microsoft.com/office/drawing/2014/main" id="{B64727AD-10B5-459C-854F-670762BDF126}"/>
                </a:ext>
              </a:extLst>
            </p:cNvPr>
            <p:cNvSpPr/>
            <p:nvPr/>
          </p:nvSpPr>
          <p:spPr>
            <a:xfrm>
              <a:off x="4651250" y="3002450"/>
              <a:ext cx="528750" cy="818750"/>
            </a:xfrm>
            <a:custGeom>
              <a:avLst/>
              <a:gdLst/>
              <a:ahLst/>
              <a:cxnLst/>
              <a:rect l="l" t="t" r="r" b="b"/>
              <a:pathLst>
                <a:path w="21150" h="32750" extrusionOk="0">
                  <a:moveTo>
                    <a:pt x="10575" y="732"/>
                  </a:moveTo>
                  <a:lnTo>
                    <a:pt x="20195" y="12842"/>
                  </a:lnTo>
                  <a:lnTo>
                    <a:pt x="16788" y="12842"/>
                  </a:lnTo>
                  <a:cubicBezTo>
                    <a:pt x="16788" y="12842"/>
                    <a:pt x="16787" y="12842"/>
                    <a:pt x="16786" y="12842"/>
                  </a:cubicBezTo>
                  <a:cubicBezTo>
                    <a:pt x="16631" y="12842"/>
                    <a:pt x="16506" y="12969"/>
                    <a:pt x="16506" y="13125"/>
                  </a:cubicBezTo>
                  <a:lnTo>
                    <a:pt x="16506" y="32184"/>
                  </a:lnTo>
                  <a:lnTo>
                    <a:pt x="4644" y="32184"/>
                  </a:lnTo>
                  <a:lnTo>
                    <a:pt x="4645" y="13125"/>
                  </a:lnTo>
                  <a:cubicBezTo>
                    <a:pt x="4645" y="12969"/>
                    <a:pt x="4519" y="12842"/>
                    <a:pt x="4364" y="12842"/>
                  </a:cubicBezTo>
                  <a:cubicBezTo>
                    <a:pt x="4363" y="12842"/>
                    <a:pt x="4363" y="12842"/>
                    <a:pt x="4362" y="12842"/>
                  </a:cubicBezTo>
                  <a:lnTo>
                    <a:pt x="956" y="12842"/>
                  </a:lnTo>
                  <a:lnTo>
                    <a:pt x="10575" y="732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3" y="102"/>
                  </a:cubicBezTo>
                  <a:lnTo>
                    <a:pt x="147" y="12949"/>
                  </a:lnTo>
                  <a:cubicBezTo>
                    <a:pt x="1" y="13135"/>
                    <a:pt x="132" y="13408"/>
                    <a:pt x="369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8" y="32623"/>
                    <a:pt x="4205" y="32750"/>
                    <a:pt x="4361" y="32750"/>
                  </a:cubicBezTo>
                  <a:lnTo>
                    <a:pt x="16788" y="32750"/>
                  </a:lnTo>
                  <a:cubicBezTo>
                    <a:pt x="16789" y="32750"/>
                    <a:pt x="16790" y="32750"/>
                    <a:pt x="16790" y="32750"/>
                  </a:cubicBezTo>
                  <a:cubicBezTo>
                    <a:pt x="16946" y="32750"/>
                    <a:pt x="17072" y="32623"/>
                    <a:pt x="17072" y="32467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50" y="13135"/>
                    <a:pt x="21002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921;p38">
              <a:extLst>
                <a:ext uri="{FF2B5EF4-FFF2-40B4-BE49-F238E27FC236}">
                  <a16:creationId xmlns:a16="http://schemas.microsoft.com/office/drawing/2014/main" id="{C3CC031C-DD6F-AA41-1647-501D5B30E913}"/>
                </a:ext>
              </a:extLst>
            </p:cNvPr>
            <p:cNvSpPr/>
            <p:nvPr/>
          </p:nvSpPr>
          <p:spPr>
            <a:xfrm>
              <a:off x="5439125" y="3793550"/>
              <a:ext cx="528725" cy="818775"/>
            </a:xfrm>
            <a:custGeom>
              <a:avLst/>
              <a:gdLst/>
              <a:ahLst/>
              <a:cxnLst/>
              <a:rect l="l" t="t" r="r" b="b"/>
              <a:pathLst>
                <a:path w="21149" h="32751" extrusionOk="0">
                  <a:moveTo>
                    <a:pt x="10574" y="733"/>
                  </a:moveTo>
                  <a:lnTo>
                    <a:pt x="20193" y="12843"/>
                  </a:lnTo>
                  <a:lnTo>
                    <a:pt x="16788" y="12843"/>
                  </a:lnTo>
                  <a:cubicBezTo>
                    <a:pt x="16632" y="12843"/>
                    <a:pt x="16505" y="12969"/>
                    <a:pt x="16505" y="13125"/>
                  </a:cubicBezTo>
                  <a:lnTo>
                    <a:pt x="16505" y="32185"/>
                  </a:lnTo>
                  <a:lnTo>
                    <a:pt x="4642" y="32185"/>
                  </a:lnTo>
                  <a:lnTo>
                    <a:pt x="4643" y="13125"/>
                  </a:lnTo>
                  <a:cubicBezTo>
                    <a:pt x="4643" y="12969"/>
                    <a:pt x="4517" y="12843"/>
                    <a:pt x="4361" y="12843"/>
                  </a:cubicBezTo>
                  <a:lnTo>
                    <a:pt x="955" y="12843"/>
                  </a:lnTo>
                  <a:lnTo>
                    <a:pt x="10574" y="733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4" y="102"/>
                  </a:cubicBezTo>
                  <a:lnTo>
                    <a:pt x="147" y="12949"/>
                  </a:lnTo>
                  <a:cubicBezTo>
                    <a:pt x="0" y="13135"/>
                    <a:pt x="132" y="13408"/>
                    <a:pt x="369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7" y="32624"/>
                    <a:pt x="4204" y="32751"/>
                    <a:pt x="4361" y="32751"/>
                  </a:cubicBezTo>
                  <a:lnTo>
                    <a:pt x="16788" y="32751"/>
                  </a:lnTo>
                  <a:cubicBezTo>
                    <a:pt x="16945" y="32751"/>
                    <a:pt x="17072" y="32624"/>
                    <a:pt x="17072" y="32467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49" y="13135"/>
                    <a:pt x="21002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922;p38">
              <a:extLst>
                <a:ext uri="{FF2B5EF4-FFF2-40B4-BE49-F238E27FC236}">
                  <a16:creationId xmlns:a16="http://schemas.microsoft.com/office/drawing/2014/main" id="{F5A61A93-1DE0-C33D-B894-926DF68528E7}"/>
                </a:ext>
              </a:extLst>
            </p:cNvPr>
            <p:cNvSpPr/>
            <p:nvPr/>
          </p:nvSpPr>
          <p:spPr>
            <a:xfrm>
              <a:off x="5115950" y="1945750"/>
              <a:ext cx="528725" cy="818800"/>
            </a:xfrm>
            <a:custGeom>
              <a:avLst/>
              <a:gdLst/>
              <a:ahLst/>
              <a:cxnLst/>
              <a:rect l="l" t="t" r="r" b="b"/>
              <a:pathLst>
                <a:path w="21149" h="32752" extrusionOk="0">
                  <a:moveTo>
                    <a:pt x="10574" y="732"/>
                  </a:moveTo>
                  <a:lnTo>
                    <a:pt x="20194" y="12843"/>
                  </a:lnTo>
                  <a:lnTo>
                    <a:pt x="16788" y="12843"/>
                  </a:lnTo>
                  <a:cubicBezTo>
                    <a:pt x="16631" y="12843"/>
                    <a:pt x="16505" y="12969"/>
                    <a:pt x="16505" y="13126"/>
                  </a:cubicBezTo>
                  <a:lnTo>
                    <a:pt x="16505" y="32185"/>
                  </a:lnTo>
                  <a:lnTo>
                    <a:pt x="4643" y="32185"/>
                  </a:lnTo>
                  <a:lnTo>
                    <a:pt x="4643" y="13126"/>
                  </a:lnTo>
                  <a:cubicBezTo>
                    <a:pt x="4643" y="12969"/>
                    <a:pt x="4517" y="12843"/>
                    <a:pt x="4361" y="12843"/>
                  </a:cubicBezTo>
                  <a:lnTo>
                    <a:pt x="955" y="12843"/>
                  </a:lnTo>
                  <a:lnTo>
                    <a:pt x="10574" y="732"/>
                  </a:lnTo>
                  <a:close/>
                  <a:moveTo>
                    <a:pt x="10574" y="1"/>
                  </a:moveTo>
                  <a:cubicBezTo>
                    <a:pt x="10490" y="1"/>
                    <a:pt x="10406" y="34"/>
                    <a:pt x="10353" y="102"/>
                  </a:cubicBezTo>
                  <a:lnTo>
                    <a:pt x="147" y="12950"/>
                  </a:lnTo>
                  <a:cubicBezTo>
                    <a:pt x="0" y="13135"/>
                    <a:pt x="132" y="13408"/>
                    <a:pt x="369" y="13408"/>
                  </a:cubicBezTo>
                  <a:lnTo>
                    <a:pt x="4077" y="13408"/>
                  </a:lnTo>
                  <a:lnTo>
                    <a:pt x="4077" y="32468"/>
                  </a:lnTo>
                  <a:cubicBezTo>
                    <a:pt x="4077" y="32624"/>
                    <a:pt x="4204" y="32751"/>
                    <a:pt x="4361" y="32751"/>
                  </a:cubicBezTo>
                  <a:lnTo>
                    <a:pt x="16789" y="32751"/>
                  </a:lnTo>
                  <a:cubicBezTo>
                    <a:pt x="16944" y="32751"/>
                    <a:pt x="17072" y="32624"/>
                    <a:pt x="17072" y="32468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48" y="13135"/>
                    <a:pt x="21002" y="12950"/>
                  </a:cubicBezTo>
                  <a:lnTo>
                    <a:pt x="10796" y="102"/>
                  </a:lnTo>
                  <a:cubicBezTo>
                    <a:pt x="10742" y="34"/>
                    <a:pt x="10658" y="1"/>
                    <a:pt x="10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923;p38">
              <a:extLst>
                <a:ext uri="{FF2B5EF4-FFF2-40B4-BE49-F238E27FC236}">
                  <a16:creationId xmlns:a16="http://schemas.microsoft.com/office/drawing/2014/main" id="{8DB6EB70-C92E-1309-ABC9-57F404787A92}"/>
                </a:ext>
              </a:extLst>
            </p:cNvPr>
            <p:cNvSpPr/>
            <p:nvPr/>
          </p:nvSpPr>
          <p:spPr>
            <a:xfrm>
              <a:off x="2177650" y="2001375"/>
              <a:ext cx="528725" cy="818775"/>
            </a:xfrm>
            <a:custGeom>
              <a:avLst/>
              <a:gdLst/>
              <a:ahLst/>
              <a:cxnLst/>
              <a:rect l="l" t="t" r="r" b="b"/>
              <a:pathLst>
                <a:path w="21149" h="32751" extrusionOk="0">
                  <a:moveTo>
                    <a:pt x="10575" y="732"/>
                  </a:moveTo>
                  <a:lnTo>
                    <a:pt x="20195" y="12842"/>
                  </a:lnTo>
                  <a:lnTo>
                    <a:pt x="16788" y="12842"/>
                  </a:lnTo>
                  <a:cubicBezTo>
                    <a:pt x="16632" y="12842"/>
                    <a:pt x="16506" y="12969"/>
                    <a:pt x="16506" y="13125"/>
                  </a:cubicBezTo>
                  <a:lnTo>
                    <a:pt x="16506" y="32185"/>
                  </a:lnTo>
                  <a:lnTo>
                    <a:pt x="4643" y="32185"/>
                  </a:lnTo>
                  <a:lnTo>
                    <a:pt x="4644" y="13125"/>
                  </a:lnTo>
                  <a:cubicBezTo>
                    <a:pt x="4644" y="12969"/>
                    <a:pt x="4516" y="12842"/>
                    <a:pt x="4361" y="12842"/>
                  </a:cubicBezTo>
                  <a:lnTo>
                    <a:pt x="954" y="12842"/>
                  </a:lnTo>
                  <a:lnTo>
                    <a:pt x="10575" y="732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3" y="101"/>
                  </a:cubicBezTo>
                  <a:lnTo>
                    <a:pt x="147" y="12949"/>
                  </a:lnTo>
                  <a:cubicBezTo>
                    <a:pt x="1" y="13134"/>
                    <a:pt x="132" y="13408"/>
                    <a:pt x="369" y="13408"/>
                  </a:cubicBezTo>
                  <a:lnTo>
                    <a:pt x="4077" y="13408"/>
                  </a:lnTo>
                  <a:lnTo>
                    <a:pt x="4077" y="32467"/>
                  </a:lnTo>
                  <a:cubicBezTo>
                    <a:pt x="4077" y="32624"/>
                    <a:pt x="4205" y="32750"/>
                    <a:pt x="4361" y="32750"/>
                  </a:cubicBezTo>
                  <a:lnTo>
                    <a:pt x="16788" y="32750"/>
                  </a:lnTo>
                  <a:cubicBezTo>
                    <a:pt x="16945" y="32750"/>
                    <a:pt x="17072" y="32624"/>
                    <a:pt x="17072" y="32467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49" y="13134"/>
                    <a:pt x="21002" y="12949"/>
                  </a:cubicBezTo>
                  <a:lnTo>
                    <a:pt x="10796" y="101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924;p38">
              <a:extLst>
                <a:ext uri="{FF2B5EF4-FFF2-40B4-BE49-F238E27FC236}">
                  <a16:creationId xmlns:a16="http://schemas.microsoft.com/office/drawing/2014/main" id="{D2E15439-97DE-1C5C-1D37-632782C97766}"/>
                </a:ext>
              </a:extLst>
            </p:cNvPr>
            <p:cNvSpPr/>
            <p:nvPr/>
          </p:nvSpPr>
          <p:spPr>
            <a:xfrm>
              <a:off x="2672475" y="3793550"/>
              <a:ext cx="528750" cy="818775"/>
            </a:xfrm>
            <a:custGeom>
              <a:avLst/>
              <a:gdLst/>
              <a:ahLst/>
              <a:cxnLst/>
              <a:rect l="l" t="t" r="r" b="b"/>
              <a:pathLst>
                <a:path w="21150" h="32751" extrusionOk="0">
                  <a:moveTo>
                    <a:pt x="10575" y="733"/>
                  </a:moveTo>
                  <a:lnTo>
                    <a:pt x="20194" y="12843"/>
                  </a:lnTo>
                  <a:lnTo>
                    <a:pt x="16788" y="12843"/>
                  </a:lnTo>
                  <a:cubicBezTo>
                    <a:pt x="16632" y="12843"/>
                    <a:pt x="16506" y="12969"/>
                    <a:pt x="16506" y="13125"/>
                  </a:cubicBezTo>
                  <a:lnTo>
                    <a:pt x="16506" y="32186"/>
                  </a:lnTo>
                  <a:lnTo>
                    <a:pt x="4644" y="32186"/>
                  </a:lnTo>
                  <a:lnTo>
                    <a:pt x="4644" y="13125"/>
                  </a:lnTo>
                  <a:cubicBezTo>
                    <a:pt x="4644" y="12969"/>
                    <a:pt x="4517" y="12843"/>
                    <a:pt x="4361" y="12843"/>
                  </a:cubicBezTo>
                  <a:lnTo>
                    <a:pt x="955" y="12843"/>
                  </a:lnTo>
                  <a:lnTo>
                    <a:pt x="10575" y="733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4" y="102"/>
                  </a:cubicBezTo>
                  <a:lnTo>
                    <a:pt x="148" y="12949"/>
                  </a:lnTo>
                  <a:cubicBezTo>
                    <a:pt x="0" y="13135"/>
                    <a:pt x="133" y="13408"/>
                    <a:pt x="369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8" y="32624"/>
                    <a:pt x="4204" y="32751"/>
                    <a:pt x="4361" y="32751"/>
                  </a:cubicBezTo>
                  <a:lnTo>
                    <a:pt x="16788" y="32751"/>
                  </a:lnTo>
                  <a:cubicBezTo>
                    <a:pt x="16945" y="32751"/>
                    <a:pt x="17072" y="32624"/>
                    <a:pt x="17072" y="32467"/>
                  </a:cubicBezTo>
                  <a:lnTo>
                    <a:pt x="17072" y="13408"/>
                  </a:lnTo>
                  <a:lnTo>
                    <a:pt x="20781" y="13408"/>
                  </a:lnTo>
                  <a:cubicBezTo>
                    <a:pt x="21017" y="13408"/>
                    <a:pt x="21150" y="13135"/>
                    <a:pt x="21002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925;p38">
              <a:extLst>
                <a:ext uri="{FF2B5EF4-FFF2-40B4-BE49-F238E27FC236}">
                  <a16:creationId xmlns:a16="http://schemas.microsoft.com/office/drawing/2014/main" id="{AA4A4958-EEFC-BE4D-2D90-8ADDC84CEF16}"/>
                </a:ext>
              </a:extLst>
            </p:cNvPr>
            <p:cNvSpPr/>
            <p:nvPr/>
          </p:nvSpPr>
          <p:spPr>
            <a:xfrm>
              <a:off x="2411300" y="5141625"/>
              <a:ext cx="2884375" cy="334550"/>
            </a:xfrm>
            <a:custGeom>
              <a:avLst/>
              <a:gdLst/>
              <a:ahLst/>
              <a:cxnLst/>
              <a:rect l="l" t="t" r="r" b="b"/>
              <a:pathLst>
                <a:path w="115375" h="13382" extrusionOk="0">
                  <a:moveTo>
                    <a:pt x="57688" y="0"/>
                  </a:moveTo>
                  <a:cubicBezTo>
                    <a:pt x="42388" y="0"/>
                    <a:pt x="27716" y="706"/>
                    <a:pt x="16897" y="1961"/>
                  </a:cubicBezTo>
                  <a:cubicBezTo>
                    <a:pt x="6078" y="3215"/>
                    <a:pt x="0" y="4917"/>
                    <a:pt x="0" y="6691"/>
                  </a:cubicBezTo>
                  <a:cubicBezTo>
                    <a:pt x="0" y="8466"/>
                    <a:pt x="6078" y="10168"/>
                    <a:pt x="16897" y="11422"/>
                  </a:cubicBezTo>
                  <a:cubicBezTo>
                    <a:pt x="27716" y="12677"/>
                    <a:pt x="42388" y="13382"/>
                    <a:pt x="57688" y="13382"/>
                  </a:cubicBezTo>
                  <a:cubicBezTo>
                    <a:pt x="72987" y="13382"/>
                    <a:pt x="87661" y="12677"/>
                    <a:pt x="98479" y="11422"/>
                  </a:cubicBezTo>
                  <a:cubicBezTo>
                    <a:pt x="109297" y="10168"/>
                    <a:pt x="115375" y="8466"/>
                    <a:pt x="115375" y="6691"/>
                  </a:cubicBezTo>
                  <a:cubicBezTo>
                    <a:pt x="115375" y="4917"/>
                    <a:pt x="109297" y="3215"/>
                    <a:pt x="98479" y="1961"/>
                  </a:cubicBezTo>
                  <a:cubicBezTo>
                    <a:pt x="87661" y="706"/>
                    <a:pt x="72987" y="0"/>
                    <a:pt x="57688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926;p38">
              <a:extLst>
                <a:ext uri="{FF2B5EF4-FFF2-40B4-BE49-F238E27FC236}">
                  <a16:creationId xmlns:a16="http://schemas.microsoft.com/office/drawing/2014/main" id="{A3F6A648-5344-48A4-4F01-CDE452CAD911}"/>
                </a:ext>
              </a:extLst>
            </p:cNvPr>
            <p:cNvSpPr/>
            <p:nvPr/>
          </p:nvSpPr>
          <p:spPr>
            <a:xfrm>
              <a:off x="2235600" y="308825"/>
              <a:ext cx="2856850" cy="1662475"/>
            </a:xfrm>
            <a:custGeom>
              <a:avLst/>
              <a:gdLst/>
              <a:ahLst/>
              <a:cxnLst/>
              <a:rect l="l" t="t" r="r" b="b"/>
              <a:pathLst>
                <a:path w="114274" h="66499" extrusionOk="0">
                  <a:moveTo>
                    <a:pt x="42288" y="0"/>
                  </a:moveTo>
                  <a:cubicBezTo>
                    <a:pt x="26420" y="0"/>
                    <a:pt x="13558" y="12863"/>
                    <a:pt x="13558" y="28729"/>
                  </a:cubicBezTo>
                  <a:cubicBezTo>
                    <a:pt x="13558" y="29083"/>
                    <a:pt x="13571" y="29434"/>
                    <a:pt x="13586" y="29784"/>
                  </a:cubicBezTo>
                  <a:cubicBezTo>
                    <a:pt x="5746" y="32019"/>
                    <a:pt x="1" y="39220"/>
                    <a:pt x="1" y="47776"/>
                  </a:cubicBezTo>
                  <a:cubicBezTo>
                    <a:pt x="1" y="57237"/>
                    <a:pt x="7026" y="65038"/>
                    <a:pt x="16141" y="66299"/>
                  </a:cubicBezTo>
                  <a:lnTo>
                    <a:pt x="16141" y="66498"/>
                  </a:lnTo>
                  <a:lnTo>
                    <a:pt x="100715" y="66498"/>
                  </a:lnTo>
                  <a:cubicBezTo>
                    <a:pt x="108204" y="66498"/>
                    <a:pt x="114274" y="60428"/>
                    <a:pt x="114274" y="52940"/>
                  </a:cubicBezTo>
                  <a:cubicBezTo>
                    <a:pt x="114274" y="45762"/>
                    <a:pt x="108690" y="39901"/>
                    <a:pt x="101632" y="39428"/>
                  </a:cubicBezTo>
                  <a:cubicBezTo>
                    <a:pt x="101868" y="38157"/>
                    <a:pt x="102007" y="36849"/>
                    <a:pt x="102007" y="35509"/>
                  </a:cubicBezTo>
                  <a:cubicBezTo>
                    <a:pt x="102007" y="23742"/>
                    <a:pt x="92468" y="14203"/>
                    <a:pt x="80702" y="14203"/>
                  </a:cubicBezTo>
                  <a:cubicBezTo>
                    <a:pt x="76318" y="14203"/>
                    <a:pt x="72247" y="15530"/>
                    <a:pt x="68859" y="17800"/>
                  </a:cubicBezTo>
                  <a:cubicBezTo>
                    <a:pt x="64559" y="7355"/>
                    <a:pt x="54284" y="0"/>
                    <a:pt x="422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927;p38">
              <a:extLst>
                <a:ext uri="{FF2B5EF4-FFF2-40B4-BE49-F238E27FC236}">
                  <a16:creationId xmlns:a16="http://schemas.microsoft.com/office/drawing/2014/main" id="{66F0ABE3-FC04-244A-9370-80C6ADFB59FC}"/>
                </a:ext>
              </a:extLst>
            </p:cNvPr>
            <p:cNvSpPr/>
            <p:nvPr/>
          </p:nvSpPr>
          <p:spPr>
            <a:xfrm>
              <a:off x="2228525" y="301750"/>
              <a:ext cx="2871000" cy="1676600"/>
            </a:xfrm>
            <a:custGeom>
              <a:avLst/>
              <a:gdLst/>
              <a:ahLst/>
              <a:cxnLst/>
              <a:rect l="l" t="t" r="r" b="b"/>
              <a:pathLst>
                <a:path w="114840" h="67064" extrusionOk="0">
                  <a:moveTo>
                    <a:pt x="42571" y="567"/>
                  </a:moveTo>
                  <a:cubicBezTo>
                    <a:pt x="54145" y="567"/>
                    <a:pt x="64472" y="7484"/>
                    <a:pt x="68881" y="18190"/>
                  </a:cubicBezTo>
                  <a:cubicBezTo>
                    <a:pt x="68914" y="18269"/>
                    <a:pt x="68979" y="18328"/>
                    <a:pt x="69061" y="18353"/>
                  </a:cubicBezTo>
                  <a:cubicBezTo>
                    <a:pt x="69087" y="18361"/>
                    <a:pt x="69114" y="18365"/>
                    <a:pt x="69142" y="18365"/>
                  </a:cubicBezTo>
                  <a:cubicBezTo>
                    <a:pt x="69197" y="18365"/>
                    <a:pt x="69252" y="18349"/>
                    <a:pt x="69300" y="18318"/>
                  </a:cubicBezTo>
                  <a:cubicBezTo>
                    <a:pt x="72765" y="15996"/>
                    <a:pt x="76805" y="14769"/>
                    <a:pt x="80985" y="14769"/>
                  </a:cubicBezTo>
                  <a:cubicBezTo>
                    <a:pt x="92576" y="14769"/>
                    <a:pt x="102007" y="24200"/>
                    <a:pt x="102007" y="35792"/>
                  </a:cubicBezTo>
                  <a:cubicBezTo>
                    <a:pt x="102007" y="37055"/>
                    <a:pt x="101885" y="38320"/>
                    <a:pt x="101636" y="39660"/>
                  </a:cubicBezTo>
                  <a:cubicBezTo>
                    <a:pt x="101605" y="39827"/>
                    <a:pt x="101727" y="39983"/>
                    <a:pt x="101895" y="39994"/>
                  </a:cubicBezTo>
                  <a:cubicBezTo>
                    <a:pt x="108837" y="40459"/>
                    <a:pt x="114274" y="46270"/>
                    <a:pt x="114274" y="53223"/>
                  </a:cubicBezTo>
                  <a:cubicBezTo>
                    <a:pt x="114274" y="60544"/>
                    <a:pt x="108318" y="66499"/>
                    <a:pt x="100998" y="66499"/>
                  </a:cubicBezTo>
                  <a:lnTo>
                    <a:pt x="16693" y="66499"/>
                  </a:lnTo>
                  <a:cubicBezTo>
                    <a:pt x="16661" y="66394"/>
                    <a:pt x="16571" y="66318"/>
                    <a:pt x="16463" y="66303"/>
                  </a:cubicBezTo>
                  <a:cubicBezTo>
                    <a:pt x="7400" y="65050"/>
                    <a:pt x="566" y="57206"/>
                    <a:pt x="566" y="48059"/>
                  </a:cubicBezTo>
                  <a:cubicBezTo>
                    <a:pt x="566" y="39872"/>
                    <a:pt x="6068" y="32586"/>
                    <a:pt x="13946" y="30339"/>
                  </a:cubicBezTo>
                  <a:cubicBezTo>
                    <a:pt x="14071" y="30304"/>
                    <a:pt x="14155" y="30187"/>
                    <a:pt x="14150" y="30057"/>
                  </a:cubicBezTo>
                  <a:lnTo>
                    <a:pt x="14147" y="29963"/>
                  </a:lnTo>
                  <a:cubicBezTo>
                    <a:pt x="14136" y="29648"/>
                    <a:pt x="14124" y="29332"/>
                    <a:pt x="14124" y="29013"/>
                  </a:cubicBezTo>
                  <a:cubicBezTo>
                    <a:pt x="14124" y="13328"/>
                    <a:pt x="26885" y="567"/>
                    <a:pt x="42571" y="567"/>
                  </a:cubicBezTo>
                  <a:close/>
                  <a:moveTo>
                    <a:pt x="42571" y="0"/>
                  </a:moveTo>
                  <a:cubicBezTo>
                    <a:pt x="26573" y="0"/>
                    <a:pt x="13558" y="13015"/>
                    <a:pt x="13558" y="29012"/>
                  </a:cubicBezTo>
                  <a:cubicBezTo>
                    <a:pt x="13558" y="29296"/>
                    <a:pt x="13566" y="29576"/>
                    <a:pt x="13577" y="29857"/>
                  </a:cubicBezTo>
                  <a:cubicBezTo>
                    <a:pt x="5571" y="32243"/>
                    <a:pt x="0" y="39694"/>
                    <a:pt x="0" y="48059"/>
                  </a:cubicBezTo>
                  <a:cubicBezTo>
                    <a:pt x="0" y="57406"/>
                    <a:pt x="6925" y="65431"/>
                    <a:pt x="16144" y="66828"/>
                  </a:cubicBezTo>
                  <a:cubicBezTo>
                    <a:pt x="16167" y="66964"/>
                    <a:pt x="16286" y="67064"/>
                    <a:pt x="16424" y="67064"/>
                  </a:cubicBezTo>
                  <a:lnTo>
                    <a:pt x="100998" y="67064"/>
                  </a:lnTo>
                  <a:cubicBezTo>
                    <a:pt x="108630" y="67064"/>
                    <a:pt x="114840" y="60856"/>
                    <a:pt x="114840" y="53223"/>
                  </a:cubicBezTo>
                  <a:cubicBezTo>
                    <a:pt x="114840" y="46078"/>
                    <a:pt x="109335" y="40091"/>
                    <a:pt x="102248" y="39454"/>
                  </a:cubicBezTo>
                  <a:cubicBezTo>
                    <a:pt x="102465" y="38205"/>
                    <a:pt x="102573" y="36975"/>
                    <a:pt x="102573" y="35791"/>
                  </a:cubicBezTo>
                  <a:cubicBezTo>
                    <a:pt x="102573" y="23888"/>
                    <a:pt x="92889" y="14204"/>
                    <a:pt x="80986" y="14204"/>
                  </a:cubicBezTo>
                  <a:cubicBezTo>
                    <a:pt x="76807" y="14204"/>
                    <a:pt x="72766" y="15397"/>
                    <a:pt x="69272" y="17659"/>
                  </a:cubicBezTo>
                  <a:cubicBezTo>
                    <a:pt x="64702" y="6921"/>
                    <a:pt x="54260" y="0"/>
                    <a:pt x="42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928;p38">
              <a:extLst>
                <a:ext uri="{FF2B5EF4-FFF2-40B4-BE49-F238E27FC236}">
                  <a16:creationId xmlns:a16="http://schemas.microsoft.com/office/drawing/2014/main" id="{FBB437CD-9691-7053-6DF5-C6E7B431B58B}"/>
                </a:ext>
              </a:extLst>
            </p:cNvPr>
            <p:cNvSpPr/>
            <p:nvPr/>
          </p:nvSpPr>
          <p:spPr>
            <a:xfrm>
              <a:off x="2235600" y="245175"/>
              <a:ext cx="2856850" cy="1662500"/>
            </a:xfrm>
            <a:custGeom>
              <a:avLst/>
              <a:gdLst/>
              <a:ahLst/>
              <a:cxnLst/>
              <a:rect l="l" t="t" r="r" b="b"/>
              <a:pathLst>
                <a:path w="114274" h="66500" extrusionOk="0">
                  <a:moveTo>
                    <a:pt x="42288" y="1"/>
                  </a:moveTo>
                  <a:cubicBezTo>
                    <a:pt x="26420" y="1"/>
                    <a:pt x="13558" y="12864"/>
                    <a:pt x="13558" y="28731"/>
                  </a:cubicBezTo>
                  <a:cubicBezTo>
                    <a:pt x="13558" y="29084"/>
                    <a:pt x="13571" y="29434"/>
                    <a:pt x="13586" y="29785"/>
                  </a:cubicBezTo>
                  <a:cubicBezTo>
                    <a:pt x="5746" y="32020"/>
                    <a:pt x="1" y="39220"/>
                    <a:pt x="1" y="47776"/>
                  </a:cubicBezTo>
                  <a:cubicBezTo>
                    <a:pt x="1" y="57239"/>
                    <a:pt x="7026" y="65040"/>
                    <a:pt x="16141" y="66301"/>
                  </a:cubicBezTo>
                  <a:lnTo>
                    <a:pt x="16141" y="66500"/>
                  </a:lnTo>
                  <a:lnTo>
                    <a:pt x="100715" y="66500"/>
                  </a:lnTo>
                  <a:cubicBezTo>
                    <a:pt x="108204" y="66500"/>
                    <a:pt x="114274" y="60430"/>
                    <a:pt x="114274" y="52941"/>
                  </a:cubicBezTo>
                  <a:cubicBezTo>
                    <a:pt x="114274" y="45762"/>
                    <a:pt x="108690" y="39903"/>
                    <a:pt x="101632" y="39430"/>
                  </a:cubicBezTo>
                  <a:cubicBezTo>
                    <a:pt x="101868" y="38157"/>
                    <a:pt x="102007" y="36851"/>
                    <a:pt x="102007" y="35510"/>
                  </a:cubicBezTo>
                  <a:cubicBezTo>
                    <a:pt x="102007" y="23743"/>
                    <a:pt x="92468" y="14205"/>
                    <a:pt x="80702" y="14205"/>
                  </a:cubicBezTo>
                  <a:cubicBezTo>
                    <a:pt x="76318" y="14205"/>
                    <a:pt x="72247" y="15531"/>
                    <a:pt x="68859" y="17800"/>
                  </a:cubicBezTo>
                  <a:cubicBezTo>
                    <a:pt x="64559" y="7355"/>
                    <a:pt x="54284" y="1"/>
                    <a:pt x="42288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929;p38">
              <a:extLst>
                <a:ext uri="{FF2B5EF4-FFF2-40B4-BE49-F238E27FC236}">
                  <a16:creationId xmlns:a16="http://schemas.microsoft.com/office/drawing/2014/main" id="{3EEE1B55-7934-6E59-4320-451FF66FDCEA}"/>
                </a:ext>
              </a:extLst>
            </p:cNvPr>
            <p:cNvSpPr/>
            <p:nvPr/>
          </p:nvSpPr>
          <p:spPr>
            <a:xfrm>
              <a:off x="2228525" y="238125"/>
              <a:ext cx="2871000" cy="1676625"/>
            </a:xfrm>
            <a:custGeom>
              <a:avLst/>
              <a:gdLst/>
              <a:ahLst/>
              <a:cxnLst/>
              <a:rect l="l" t="t" r="r" b="b"/>
              <a:pathLst>
                <a:path w="114840" h="67065" extrusionOk="0">
                  <a:moveTo>
                    <a:pt x="42571" y="565"/>
                  </a:moveTo>
                  <a:cubicBezTo>
                    <a:pt x="54145" y="565"/>
                    <a:pt x="64472" y="7484"/>
                    <a:pt x="68881" y="18190"/>
                  </a:cubicBezTo>
                  <a:cubicBezTo>
                    <a:pt x="68914" y="18269"/>
                    <a:pt x="68979" y="18329"/>
                    <a:pt x="69061" y="18353"/>
                  </a:cubicBezTo>
                  <a:cubicBezTo>
                    <a:pt x="69087" y="18361"/>
                    <a:pt x="69115" y="18365"/>
                    <a:pt x="69142" y="18365"/>
                  </a:cubicBezTo>
                  <a:cubicBezTo>
                    <a:pt x="69197" y="18365"/>
                    <a:pt x="69253" y="18349"/>
                    <a:pt x="69300" y="18318"/>
                  </a:cubicBezTo>
                  <a:cubicBezTo>
                    <a:pt x="72765" y="15995"/>
                    <a:pt x="76805" y="14770"/>
                    <a:pt x="80985" y="14770"/>
                  </a:cubicBezTo>
                  <a:cubicBezTo>
                    <a:pt x="92576" y="14770"/>
                    <a:pt x="102007" y="24200"/>
                    <a:pt x="102007" y="35792"/>
                  </a:cubicBezTo>
                  <a:cubicBezTo>
                    <a:pt x="102007" y="37055"/>
                    <a:pt x="101885" y="38320"/>
                    <a:pt x="101636" y="39660"/>
                  </a:cubicBezTo>
                  <a:cubicBezTo>
                    <a:pt x="101605" y="39826"/>
                    <a:pt x="101727" y="39983"/>
                    <a:pt x="101895" y="39994"/>
                  </a:cubicBezTo>
                  <a:cubicBezTo>
                    <a:pt x="108837" y="40459"/>
                    <a:pt x="114274" y="46269"/>
                    <a:pt x="114274" y="53223"/>
                  </a:cubicBezTo>
                  <a:cubicBezTo>
                    <a:pt x="114274" y="60543"/>
                    <a:pt x="108318" y="66498"/>
                    <a:pt x="100998" y="66498"/>
                  </a:cubicBezTo>
                  <a:lnTo>
                    <a:pt x="16693" y="66498"/>
                  </a:lnTo>
                  <a:cubicBezTo>
                    <a:pt x="16661" y="66394"/>
                    <a:pt x="16571" y="66318"/>
                    <a:pt x="16463" y="66302"/>
                  </a:cubicBezTo>
                  <a:cubicBezTo>
                    <a:pt x="7400" y="65049"/>
                    <a:pt x="566" y="57205"/>
                    <a:pt x="566" y="48058"/>
                  </a:cubicBezTo>
                  <a:cubicBezTo>
                    <a:pt x="566" y="39872"/>
                    <a:pt x="6068" y="32586"/>
                    <a:pt x="13946" y="30339"/>
                  </a:cubicBezTo>
                  <a:cubicBezTo>
                    <a:pt x="14071" y="30303"/>
                    <a:pt x="14155" y="30187"/>
                    <a:pt x="14150" y="30056"/>
                  </a:cubicBezTo>
                  <a:lnTo>
                    <a:pt x="14147" y="29963"/>
                  </a:lnTo>
                  <a:cubicBezTo>
                    <a:pt x="14136" y="29648"/>
                    <a:pt x="14124" y="29331"/>
                    <a:pt x="14124" y="29013"/>
                  </a:cubicBezTo>
                  <a:cubicBezTo>
                    <a:pt x="14124" y="13327"/>
                    <a:pt x="26885" y="565"/>
                    <a:pt x="42571" y="565"/>
                  </a:cubicBezTo>
                  <a:close/>
                  <a:moveTo>
                    <a:pt x="42571" y="0"/>
                  </a:moveTo>
                  <a:cubicBezTo>
                    <a:pt x="26574" y="0"/>
                    <a:pt x="13559" y="13015"/>
                    <a:pt x="13558" y="29013"/>
                  </a:cubicBezTo>
                  <a:cubicBezTo>
                    <a:pt x="13558" y="29296"/>
                    <a:pt x="13566" y="29576"/>
                    <a:pt x="13577" y="29857"/>
                  </a:cubicBezTo>
                  <a:cubicBezTo>
                    <a:pt x="5571" y="32242"/>
                    <a:pt x="0" y="39695"/>
                    <a:pt x="0" y="48058"/>
                  </a:cubicBezTo>
                  <a:cubicBezTo>
                    <a:pt x="0" y="57405"/>
                    <a:pt x="6925" y="65431"/>
                    <a:pt x="16144" y="66827"/>
                  </a:cubicBezTo>
                  <a:cubicBezTo>
                    <a:pt x="16167" y="66964"/>
                    <a:pt x="16286" y="67063"/>
                    <a:pt x="16424" y="67064"/>
                  </a:cubicBezTo>
                  <a:lnTo>
                    <a:pt x="100998" y="67064"/>
                  </a:lnTo>
                  <a:cubicBezTo>
                    <a:pt x="108630" y="67064"/>
                    <a:pt x="114840" y="60855"/>
                    <a:pt x="114840" y="53223"/>
                  </a:cubicBezTo>
                  <a:cubicBezTo>
                    <a:pt x="114840" y="46079"/>
                    <a:pt x="109335" y="40090"/>
                    <a:pt x="102248" y="39455"/>
                  </a:cubicBezTo>
                  <a:cubicBezTo>
                    <a:pt x="102465" y="38205"/>
                    <a:pt x="102573" y="36974"/>
                    <a:pt x="102573" y="35792"/>
                  </a:cubicBezTo>
                  <a:cubicBezTo>
                    <a:pt x="102573" y="23888"/>
                    <a:pt x="92889" y="14203"/>
                    <a:pt x="80986" y="14203"/>
                  </a:cubicBezTo>
                  <a:cubicBezTo>
                    <a:pt x="76807" y="14203"/>
                    <a:pt x="72766" y="15397"/>
                    <a:pt x="69272" y="17659"/>
                  </a:cubicBezTo>
                  <a:cubicBezTo>
                    <a:pt x="64703" y="6920"/>
                    <a:pt x="54260" y="0"/>
                    <a:pt x="42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930;p38">
              <a:extLst>
                <a:ext uri="{FF2B5EF4-FFF2-40B4-BE49-F238E27FC236}">
                  <a16:creationId xmlns:a16="http://schemas.microsoft.com/office/drawing/2014/main" id="{017A9C11-3C55-1390-9853-40F56C369C26}"/>
                </a:ext>
              </a:extLst>
            </p:cNvPr>
            <p:cNvSpPr/>
            <p:nvPr/>
          </p:nvSpPr>
          <p:spPr>
            <a:xfrm>
              <a:off x="3250625" y="3126275"/>
              <a:ext cx="877075" cy="523925"/>
            </a:xfrm>
            <a:custGeom>
              <a:avLst/>
              <a:gdLst/>
              <a:ahLst/>
              <a:cxnLst/>
              <a:rect l="l" t="t" r="r" b="b"/>
              <a:pathLst>
                <a:path w="35083" h="20957" extrusionOk="0">
                  <a:moveTo>
                    <a:pt x="31694" y="1"/>
                  </a:moveTo>
                  <a:lnTo>
                    <a:pt x="28134" y="1865"/>
                  </a:lnTo>
                  <a:cubicBezTo>
                    <a:pt x="28134" y="1865"/>
                    <a:pt x="24236" y="3559"/>
                    <a:pt x="21695" y="4916"/>
                  </a:cubicBezTo>
                  <a:cubicBezTo>
                    <a:pt x="19152" y="6271"/>
                    <a:pt x="6611" y="15931"/>
                    <a:pt x="6611" y="15931"/>
                  </a:cubicBezTo>
                  <a:lnTo>
                    <a:pt x="4069" y="16101"/>
                  </a:lnTo>
                  <a:lnTo>
                    <a:pt x="2543" y="17118"/>
                  </a:lnTo>
                  <a:cubicBezTo>
                    <a:pt x="2543" y="17118"/>
                    <a:pt x="1" y="17626"/>
                    <a:pt x="1" y="18134"/>
                  </a:cubicBezTo>
                  <a:cubicBezTo>
                    <a:pt x="1" y="18643"/>
                    <a:pt x="509" y="18812"/>
                    <a:pt x="1018" y="18812"/>
                  </a:cubicBezTo>
                  <a:cubicBezTo>
                    <a:pt x="1527" y="18812"/>
                    <a:pt x="3221" y="17965"/>
                    <a:pt x="3221" y="17965"/>
                  </a:cubicBezTo>
                  <a:lnTo>
                    <a:pt x="3221" y="17965"/>
                  </a:lnTo>
                  <a:cubicBezTo>
                    <a:pt x="3221" y="17965"/>
                    <a:pt x="1501" y="20488"/>
                    <a:pt x="2179" y="20488"/>
                  </a:cubicBezTo>
                  <a:cubicBezTo>
                    <a:pt x="2856" y="20488"/>
                    <a:pt x="5103" y="20957"/>
                    <a:pt x="5103" y="20957"/>
                  </a:cubicBezTo>
                  <a:cubicBezTo>
                    <a:pt x="5103" y="20957"/>
                    <a:pt x="7627" y="20507"/>
                    <a:pt x="8475" y="20507"/>
                  </a:cubicBezTo>
                  <a:cubicBezTo>
                    <a:pt x="9323" y="20507"/>
                    <a:pt x="11356" y="15931"/>
                    <a:pt x="11356" y="15931"/>
                  </a:cubicBezTo>
                  <a:cubicBezTo>
                    <a:pt x="11356" y="15931"/>
                    <a:pt x="25931" y="10169"/>
                    <a:pt x="27795" y="8813"/>
                  </a:cubicBezTo>
                  <a:cubicBezTo>
                    <a:pt x="29659" y="7457"/>
                    <a:pt x="35083" y="4068"/>
                    <a:pt x="35083" y="4068"/>
                  </a:cubicBezTo>
                  <a:lnTo>
                    <a:pt x="316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931;p38">
              <a:extLst>
                <a:ext uri="{FF2B5EF4-FFF2-40B4-BE49-F238E27FC236}">
                  <a16:creationId xmlns:a16="http://schemas.microsoft.com/office/drawing/2014/main" id="{0C30D1E6-7138-AE73-1B9F-E55E68073781}"/>
                </a:ext>
              </a:extLst>
            </p:cNvPr>
            <p:cNvSpPr/>
            <p:nvPr/>
          </p:nvSpPr>
          <p:spPr>
            <a:xfrm>
              <a:off x="3243575" y="3119200"/>
              <a:ext cx="892300" cy="538075"/>
            </a:xfrm>
            <a:custGeom>
              <a:avLst/>
              <a:gdLst/>
              <a:ahLst/>
              <a:cxnLst/>
              <a:rect l="l" t="t" r="r" b="b"/>
              <a:pathLst>
                <a:path w="35692" h="21523" extrusionOk="0">
                  <a:moveTo>
                    <a:pt x="31904" y="640"/>
                  </a:moveTo>
                  <a:lnTo>
                    <a:pt x="34940" y="4284"/>
                  </a:lnTo>
                  <a:cubicBezTo>
                    <a:pt x="33812" y="4992"/>
                    <a:pt x="29520" y="7697"/>
                    <a:pt x="27911" y="8868"/>
                  </a:cubicBezTo>
                  <a:cubicBezTo>
                    <a:pt x="26096" y="10187"/>
                    <a:pt x="11679" y="15895"/>
                    <a:pt x="11534" y="15951"/>
                  </a:cubicBezTo>
                  <a:cubicBezTo>
                    <a:pt x="11464" y="15978"/>
                    <a:pt x="11409" y="16032"/>
                    <a:pt x="11380" y="16100"/>
                  </a:cubicBezTo>
                  <a:cubicBezTo>
                    <a:pt x="10344" y="18430"/>
                    <a:pt x="9141" y="20449"/>
                    <a:pt x="8757" y="20507"/>
                  </a:cubicBezTo>
                  <a:cubicBezTo>
                    <a:pt x="7954" y="20507"/>
                    <a:pt x="5770" y="20884"/>
                    <a:pt x="5389" y="20952"/>
                  </a:cubicBezTo>
                  <a:cubicBezTo>
                    <a:pt x="5056" y="20883"/>
                    <a:pt x="3341" y="20537"/>
                    <a:pt x="2596" y="20494"/>
                  </a:cubicBezTo>
                  <a:cubicBezTo>
                    <a:pt x="2675" y="20146"/>
                    <a:pt x="3155" y="19260"/>
                    <a:pt x="3737" y="18409"/>
                  </a:cubicBezTo>
                  <a:cubicBezTo>
                    <a:pt x="3809" y="18302"/>
                    <a:pt x="3800" y="18160"/>
                    <a:pt x="3716" y="18063"/>
                  </a:cubicBezTo>
                  <a:cubicBezTo>
                    <a:pt x="3661" y="18000"/>
                    <a:pt x="3583" y="17966"/>
                    <a:pt x="3503" y="17966"/>
                  </a:cubicBezTo>
                  <a:cubicBezTo>
                    <a:pt x="3460" y="17966"/>
                    <a:pt x="3416" y="17976"/>
                    <a:pt x="3376" y="17997"/>
                  </a:cubicBezTo>
                  <a:cubicBezTo>
                    <a:pt x="2697" y="18336"/>
                    <a:pt x="1604" y="18814"/>
                    <a:pt x="1300" y="18814"/>
                  </a:cubicBezTo>
                  <a:cubicBezTo>
                    <a:pt x="1025" y="18814"/>
                    <a:pt x="565" y="18762"/>
                    <a:pt x="556" y="18466"/>
                  </a:cubicBezTo>
                  <a:cubicBezTo>
                    <a:pt x="677" y="18271"/>
                    <a:pt x="1764" y="17902"/>
                    <a:pt x="2880" y="17678"/>
                  </a:cubicBezTo>
                  <a:cubicBezTo>
                    <a:pt x="2916" y="17672"/>
                    <a:pt x="2951" y="17658"/>
                    <a:pt x="2981" y="17637"/>
                  </a:cubicBezTo>
                  <a:lnTo>
                    <a:pt x="4444" y="16662"/>
                  </a:lnTo>
                  <a:lnTo>
                    <a:pt x="6912" y="16497"/>
                  </a:lnTo>
                  <a:cubicBezTo>
                    <a:pt x="6967" y="16493"/>
                    <a:pt x="7020" y="16473"/>
                    <a:pt x="7065" y="16439"/>
                  </a:cubicBezTo>
                  <a:cubicBezTo>
                    <a:pt x="7190" y="16342"/>
                    <a:pt x="19617" y="6778"/>
                    <a:pt x="22109" y="5449"/>
                  </a:cubicBezTo>
                  <a:cubicBezTo>
                    <a:pt x="24611" y="4113"/>
                    <a:pt x="28490" y="2424"/>
                    <a:pt x="28548" y="2399"/>
                  </a:cubicBezTo>
                  <a:lnTo>
                    <a:pt x="31904" y="640"/>
                  </a:lnTo>
                  <a:close/>
                  <a:moveTo>
                    <a:pt x="31975" y="1"/>
                  </a:moveTo>
                  <a:cubicBezTo>
                    <a:pt x="31930" y="1"/>
                    <a:pt x="31886" y="11"/>
                    <a:pt x="31844" y="33"/>
                  </a:cubicBezTo>
                  <a:lnTo>
                    <a:pt x="28303" y="1888"/>
                  </a:lnTo>
                  <a:cubicBezTo>
                    <a:pt x="28264" y="1905"/>
                    <a:pt x="24366" y="3603"/>
                    <a:pt x="21843" y="4949"/>
                  </a:cubicBezTo>
                  <a:cubicBezTo>
                    <a:pt x="19379" y="6263"/>
                    <a:pt x="7889" y="15090"/>
                    <a:pt x="6789" y="15937"/>
                  </a:cubicBezTo>
                  <a:lnTo>
                    <a:pt x="4331" y="16101"/>
                  </a:lnTo>
                  <a:cubicBezTo>
                    <a:pt x="4282" y="16104"/>
                    <a:pt x="4235" y="16121"/>
                    <a:pt x="4193" y="16148"/>
                  </a:cubicBezTo>
                  <a:lnTo>
                    <a:pt x="2715" y="17134"/>
                  </a:lnTo>
                  <a:cubicBezTo>
                    <a:pt x="913" y="17500"/>
                    <a:pt x="0" y="17931"/>
                    <a:pt x="0" y="18417"/>
                  </a:cubicBezTo>
                  <a:cubicBezTo>
                    <a:pt x="0" y="19010"/>
                    <a:pt x="498" y="19378"/>
                    <a:pt x="1300" y="19378"/>
                  </a:cubicBezTo>
                  <a:cubicBezTo>
                    <a:pt x="1607" y="19378"/>
                    <a:pt x="2211" y="19149"/>
                    <a:pt x="2734" y="18920"/>
                  </a:cubicBezTo>
                  <a:lnTo>
                    <a:pt x="2734" y="18920"/>
                  </a:lnTo>
                  <a:cubicBezTo>
                    <a:pt x="2259" y="19708"/>
                    <a:pt x="1896" y="20493"/>
                    <a:pt x="2075" y="20833"/>
                  </a:cubicBezTo>
                  <a:cubicBezTo>
                    <a:pt x="2149" y="20974"/>
                    <a:pt x="2290" y="21054"/>
                    <a:pt x="2461" y="21054"/>
                  </a:cubicBezTo>
                  <a:cubicBezTo>
                    <a:pt x="3102" y="21054"/>
                    <a:pt x="5305" y="21512"/>
                    <a:pt x="5327" y="21516"/>
                  </a:cubicBezTo>
                  <a:cubicBezTo>
                    <a:pt x="5345" y="21520"/>
                    <a:pt x="5365" y="21522"/>
                    <a:pt x="5385" y="21522"/>
                  </a:cubicBezTo>
                  <a:cubicBezTo>
                    <a:pt x="5401" y="21522"/>
                    <a:pt x="5418" y="21520"/>
                    <a:pt x="5435" y="21518"/>
                  </a:cubicBezTo>
                  <a:cubicBezTo>
                    <a:pt x="5460" y="21514"/>
                    <a:pt x="7944" y="21072"/>
                    <a:pt x="8757" y="21072"/>
                  </a:cubicBezTo>
                  <a:cubicBezTo>
                    <a:pt x="9666" y="21072"/>
                    <a:pt x="11187" y="17913"/>
                    <a:pt x="11849" y="16435"/>
                  </a:cubicBezTo>
                  <a:cubicBezTo>
                    <a:pt x="13283" y="15866"/>
                    <a:pt x="26435" y="10640"/>
                    <a:pt x="28242" y="9324"/>
                  </a:cubicBezTo>
                  <a:cubicBezTo>
                    <a:pt x="30078" y="7991"/>
                    <a:pt x="35459" y="4625"/>
                    <a:pt x="35514" y="4591"/>
                  </a:cubicBezTo>
                  <a:cubicBezTo>
                    <a:pt x="35660" y="4501"/>
                    <a:pt x="35692" y="4301"/>
                    <a:pt x="35582" y="4169"/>
                  </a:cubicBezTo>
                  <a:lnTo>
                    <a:pt x="32192" y="102"/>
                  </a:lnTo>
                  <a:cubicBezTo>
                    <a:pt x="32137" y="36"/>
                    <a:pt x="32057" y="1"/>
                    <a:pt x="319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932;p38">
              <a:extLst>
                <a:ext uri="{FF2B5EF4-FFF2-40B4-BE49-F238E27FC236}">
                  <a16:creationId xmlns:a16="http://schemas.microsoft.com/office/drawing/2014/main" id="{0CB87830-5000-443F-DB86-C20952D028D5}"/>
                </a:ext>
              </a:extLst>
            </p:cNvPr>
            <p:cNvSpPr/>
            <p:nvPr/>
          </p:nvSpPr>
          <p:spPr>
            <a:xfrm>
              <a:off x="3987875" y="2778125"/>
              <a:ext cx="411000" cy="496450"/>
            </a:xfrm>
            <a:custGeom>
              <a:avLst/>
              <a:gdLst/>
              <a:ahLst/>
              <a:cxnLst/>
              <a:rect l="l" t="t" r="r" b="b"/>
              <a:pathLst>
                <a:path w="16440" h="19858" extrusionOk="0">
                  <a:moveTo>
                    <a:pt x="15886" y="1"/>
                  </a:moveTo>
                  <a:lnTo>
                    <a:pt x="1" y="14434"/>
                  </a:lnTo>
                  <a:lnTo>
                    <a:pt x="4576" y="19858"/>
                  </a:lnTo>
                  <a:lnTo>
                    <a:pt x="13389" y="16469"/>
                  </a:lnTo>
                  <a:lnTo>
                    <a:pt x="16440" y="199"/>
                  </a:lnTo>
                  <a:lnTo>
                    <a:pt x="15886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933;p38">
              <a:extLst>
                <a:ext uri="{FF2B5EF4-FFF2-40B4-BE49-F238E27FC236}">
                  <a16:creationId xmlns:a16="http://schemas.microsoft.com/office/drawing/2014/main" id="{8719F4C2-C046-7207-8046-06EF0987C903}"/>
                </a:ext>
              </a:extLst>
            </p:cNvPr>
            <p:cNvSpPr/>
            <p:nvPr/>
          </p:nvSpPr>
          <p:spPr>
            <a:xfrm>
              <a:off x="3980025" y="2771075"/>
              <a:ext cx="426425" cy="510575"/>
            </a:xfrm>
            <a:custGeom>
              <a:avLst/>
              <a:gdLst/>
              <a:ahLst/>
              <a:cxnLst/>
              <a:rect l="l" t="t" r="r" b="b"/>
              <a:pathLst>
                <a:path w="17057" h="20423" extrusionOk="0">
                  <a:moveTo>
                    <a:pt x="16265" y="606"/>
                  </a:moveTo>
                  <a:lnTo>
                    <a:pt x="16431" y="665"/>
                  </a:lnTo>
                  <a:lnTo>
                    <a:pt x="13454" y="16543"/>
                  </a:lnTo>
                  <a:lnTo>
                    <a:pt x="4976" y="19804"/>
                  </a:lnTo>
                  <a:lnTo>
                    <a:pt x="706" y="14743"/>
                  </a:lnTo>
                  <a:lnTo>
                    <a:pt x="16265" y="606"/>
                  </a:lnTo>
                  <a:close/>
                  <a:moveTo>
                    <a:pt x="16201" y="0"/>
                  </a:moveTo>
                  <a:cubicBezTo>
                    <a:pt x="16131" y="0"/>
                    <a:pt x="16063" y="26"/>
                    <a:pt x="16010" y="74"/>
                  </a:cubicBezTo>
                  <a:lnTo>
                    <a:pt x="125" y="14508"/>
                  </a:lnTo>
                  <a:cubicBezTo>
                    <a:pt x="12" y="14610"/>
                    <a:pt x="1" y="14783"/>
                    <a:pt x="98" y="14899"/>
                  </a:cubicBezTo>
                  <a:lnTo>
                    <a:pt x="4674" y="20323"/>
                  </a:lnTo>
                  <a:cubicBezTo>
                    <a:pt x="4727" y="20386"/>
                    <a:pt x="4807" y="20423"/>
                    <a:pt x="4890" y="20423"/>
                  </a:cubicBezTo>
                  <a:cubicBezTo>
                    <a:pt x="4925" y="20423"/>
                    <a:pt x="4959" y="20416"/>
                    <a:pt x="4992" y="20404"/>
                  </a:cubicBezTo>
                  <a:lnTo>
                    <a:pt x="13804" y="17014"/>
                  </a:lnTo>
                  <a:cubicBezTo>
                    <a:pt x="13896" y="16979"/>
                    <a:pt x="13963" y="16899"/>
                    <a:pt x="13981" y="16802"/>
                  </a:cubicBezTo>
                  <a:lnTo>
                    <a:pt x="17032" y="534"/>
                  </a:lnTo>
                  <a:cubicBezTo>
                    <a:pt x="17057" y="397"/>
                    <a:pt x="16980" y="262"/>
                    <a:pt x="16849" y="215"/>
                  </a:cubicBezTo>
                  <a:lnTo>
                    <a:pt x="16295" y="17"/>
                  </a:lnTo>
                  <a:cubicBezTo>
                    <a:pt x="16264" y="6"/>
                    <a:pt x="16232" y="0"/>
                    <a:pt x="16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934;p38">
              <a:extLst>
                <a:ext uri="{FF2B5EF4-FFF2-40B4-BE49-F238E27FC236}">
                  <a16:creationId xmlns:a16="http://schemas.microsoft.com/office/drawing/2014/main" id="{7FD61F94-BC14-F842-A0EF-98DF47DAC794}"/>
                </a:ext>
              </a:extLst>
            </p:cNvPr>
            <p:cNvSpPr/>
            <p:nvPr/>
          </p:nvSpPr>
          <p:spPr>
            <a:xfrm>
              <a:off x="3987875" y="3090850"/>
              <a:ext cx="182825" cy="183725"/>
            </a:xfrm>
            <a:custGeom>
              <a:avLst/>
              <a:gdLst/>
              <a:ahLst/>
              <a:cxnLst/>
              <a:rect l="l" t="t" r="r" b="b"/>
              <a:pathLst>
                <a:path w="7313" h="7349" extrusionOk="0">
                  <a:moveTo>
                    <a:pt x="2119" y="1"/>
                  </a:moveTo>
                  <a:lnTo>
                    <a:pt x="1" y="1925"/>
                  </a:lnTo>
                  <a:lnTo>
                    <a:pt x="4576" y="7349"/>
                  </a:lnTo>
                  <a:lnTo>
                    <a:pt x="7312" y="6297"/>
                  </a:lnTo>
                  <a:lnTo>
                    <a:pt x="211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935;p38">
              <a:extLst>
                <a:ext uri="{FF2B5EF4-FFF2-40B4-BE49-F238E27FC236}">
                  <a16:creationId xmlns:a16="http://schemas.microsoft.com/office/drawing/2014/main" id="{592D3554-44C8-D226-2A49-C6A364B4F9F5}"/>
                </a:ext>
              </a:extLst>
            </p:cNvPr>
            <p:cNvSpPr/>
            <p:nvPr/>
          </p:nvSpPr>
          <p:spPr>
            <a:xfrm>
              <a:off x="3980025" y="3083800"/>
              <a:ext cx="199200" cy="197850"/>
            </a:xfrm>
            <a:custGeom>
              <a:avLst/>
              <a:gdLst/>
              <a:ahLst/>
              <a:cxnLst/>
              <a:rect l="l" t="t" r="r" b="b"/>
              <a:pathLst>
                <a:path w="7968" h="7914" extrusionOk="0">
                  <a:moveTo>
                    <a:pt x="2404" y="692"/>
                  </a:moveTo>
                  <a:lnTo>
                    <a:pt x="7159" y="6455"/>
                  </a:lnTo>
                  <a:lnTo>
                    <a:pt x="4976" y="7295"/>
                  </a:lnTo>
                  <a:lnTo>
                    <a:pt x="706" y="2234"/>
                  </a:lnTo>
                  <a:lnTo>
                    <a:pt x="2404" y="692"/>
                  </a:lnTo>
                  <a:close/>
                  <a:moveTo>
                    <a:pt x="2429" y="0"/>
                  </a:moveTo>
                  <a:cubicBezTo>
                    <a:pt x="2360" y="0"/>
                    <a:pt x="2294" y="26"/>
                    <a:pt x="2243" y="74"/>
                  </a:cubicBezTo>
                  <a:lnTo>
                    <a:pt x="125" y="1999"/>
                  </a:lnTo>
                  <a:cubicBezTo>
                    <a:pt x="12" y="2101"/>
                    <a:pt x="1" y="2274"/>
                    <a:pt x="98" y="2390"/>
                  </a:cubicBezTo>
                  <a:lnTo>
                    <a:pt x="4674" y="7814"/>
                  </a:lnTo>
                  <a:cubicBezTo>
                    <a:pt x="4727" y="7877"/>
                    <a:pt x="4807" y="7914"/>
                    <a:pt x="4890" y="7914"/>
                  </a:cubicBezTo>
                  <a:cubicBezTo>
                    <a:pt x="4925" y="7914"/>
                    <a:pt x="4959" y="7907"/>
                    <a:pt x="4992" y="7895"/>
                  </a:cubicBezTo>
                  <a:lnTo>
                    <a:pt x="7728" y="6842"/>
                  </a:lnTo>
                  <a:cubicBezTo>
                    <a:pt x="7908" y="6772"/>
                    <a:pt x="7967" y="6547"/>
                    <a:pt x="7845" y="6398"/>
                  </a:cubicBezTo>
                  <a:lnTo>
                    <a:pt x="2650" y="103"/>
                  </a:lnTo>
                  <a:cubicBezTo>
                    <a:pt x="2602" y="43"/>
                    <a:pt x="2530" y="7"/>
                    <a:pt x="2453" y="1"/>
                  </a:cubicBezTo>
                  <a:cubicBezTo>
                    <a:pt x="2445" y="0"/>
                    <a:pt x="2437" y="0"/>
                    <a:pt x="24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936;p38">
              <a:extLst>
                <a:ext uri="{FF2B5EF4-FFF2-40B4-BE49-F238E27FC236}">
                  <a16:creationId xmlns:a16="http://schemas.microsoft.com/office/drawing/2014/main" id="{EB7BB85B-86D0-9098-FD80-C85A3EBC3214}"/>
                </a:ext>
              </a:extLst>
            </p:cNvPr>
            <p:cNvSpPr/>
            <p:nvPr/>
          </p:nvSpPr>
          <p:spPr>
            <a:xfrm>
              <a:off x="5008775" y="5034000"/>
              <a:ext cx="219850" cy="305700"/>
            </a:xfrm>
            <a:custGeom>
              <a:avLst/>
              <a:gdLst/>
              <a:ahLst/>
              <a:cxnLst/>
              <a:rect l="l" t="t" r="r" b="b"/>
              <a:pathLst>
                <a:path w="8794" h="12228" extrusionOk="0">
                  <a:moveTo>
                    <a:pt x="2358" y="0"/>
                  </a:moveTo>
                  <a:cubicBezTo>
                    <a:pt x="1220" y="0"/>
                    <a:pt x="1" y="1626"/>
                    <a:pt x="1" y="1626"/>
                  </a:cubicBezTo>
                  <a:cubicBezTo>
                    <a:pt x="1" y="1626"/>
                    <a:pt x="618" y="2862"/>
                    <a:pt x="1132" y="3993"/>
                  </a:cubicBezTo>
                  <a:cubicBezTo>
                    <a:pt x="1647" y="5126"/>
                    <a:pt x="3499" y="11507"/>
                    <a:pt x="5558" y="12124"/>
                  </a:cubicBezTo>
                  <a:cubicBezTo>
                    <a:pt x="5790" y="12194"/>
                    <a:pt x="6012" y="12227"/>
                    <a:pt x="6223" y="12227"/>
                  </a:cubicBezTo>
                  <a:cubicBezTo>
                    <a:pt x="7874" y="12227"/>
                    <a:pt x="8794" y="10187"/>
                    <a:pt x="8337" y="7905"/>
                  </a:cubicBezTo>
                  <a:cubicBezTo>
                    <a:pt x="7823" y="5332"/>
                    <a:pt x="2779" y="83"/>
                    <a:pt x="2779" y="83"/>
                  </a:cubicBezTo>
                  <a:cubicBezTo>
                    <a:pt x="2641" y="26"/>
                    <a:pt x="2501" y="0"/>
                    <a:pt x="2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37;p38">
              <a:extLst>
                <a:ext uri="{FF2B5EF4-FFF2-40B4-BE49-F238E27FC236}">
                  <a16:creationId xmlns:a16="http://schemas.microsoft.com/office/drawing/2014/main" id="{D5CF92A0-1EAE-6382-84F9-27777FA82DB3}"/>
                </a:ext>
              </a:extLst>
            </p:cNvPr>
            <p:cNvSpPr/>
            <p:nvPr/>
          </p:nvSpPr>
          <p:spPr>
            <a:xfrm>
              <a:off x="5001250" y="5026925"/>
              <a:ext cx="231225" cy="319800"/>
            </a:xfrm>
            <a:custGeom>
              <a:avLst/>
              <a:gdLst/>
              <a:ahLst/>
              <a:cxnLst/>
              <a:rect l="l" t="t" r="r" b="b"/>
              <a:pathLst>
                <a:path w="9249" h="12792" extrusionOk="0">
                  <a:moveTo>
                    <a:pt x="2661" y="567"/>
                  </a:moveTo>
                  <a:cubicBezTo>
                    <a:pt x="2750" y="567"/>
                    <a:pt x="2836" y="580"/>
                    <a:pt x="2920" y="608"/>
                  </a:cubicBezTo>
                  <a:cubicBezTo>
                    <a:pt x="3412" y="1128"/>
                    <a:pt x="7893" y="5904"/>
                    <a:pt x="8361" y="8243"/>
                  </a:cubicBezTo>
                  <a:cubicBezTo>
                    <a:pt x="8655" y="9717"/>
                    <a:pt x="8355" y="11116"/>
                    <a:pt x="7595" y="11807"/>
                  </a:cubicBezTo>
                  <a:cubicBezTo>
                    <a:pt x="7288" y="12086"/>
                    <a:pt x="6923" y="12227"/>
                    <a:pt x="6519" y="12227"/>
                  </a:cubicBezTo>
                  <a:cubicBezTo>
                    <a:pt x="6334" y="12227"/>
                    <a:pt x="6140" y="12197"/>
                    <a:pt x="5940" y="12138"/>
                  </a:cubicBezTo>
                  <a:cubicBezTo>
                    <a:pt x="4419" y="11681"/>
                    <a:pt x="2882" y="7409"/>
                    <a:pt x="2143" y="5356"/>
                  </a:cubicBezTo>
                  <a:cubicBezTo>
                    <a:pt x="1949" y="4815"/>
                    <a:pt x="1796" y="4390"/>
                    <a:pt x="1691" y="4160"/>
                  </a:cubicBezTo>
                  <a:cubicBezTo>
                    <a:pt x="1288" y="3274"/>
                    <a:pt x="818" y="2317"/>
                    <a:pt x="634" y="1944"/>
                  </a:cubicBezTo>
                  <a:cubicBezTo>
                    <a:pt x="1047" y="1440"/>
                    <a:pt x="1929" y="567"/>
                    <a:pt x="2661" y="567"/>
                  </a:cubicBezTo>
                  <a:close/>
                  <a:moveTo>
                    <a:pt x="2666" y="0"/>
                  </a:moveTo>
                  <a:cubicBezTo>
                    <a:pt x="1396" y="0"/>
                    <a:pt x="135" y="1659"/>
                    <a:pt x="75" y="1739"/>
                  </a:cubicBezTo>
                  <a:cubicBezTo>
                    <a:pt x="10" y="1825"/>
                    <a:pt x="0" y="1939"/>
                    <a:pt x="48" y="2035"/>
                  </a:cubicBezTo>
                  <a:cubicBezTo>
                    <a:pt x="55" y="2048"/>
                    <a:pt x="669" y="3280"/>
                    <a:pt x="1176" y="4394"/>
                  </a:cubicBezTo>
                  <a:cubicBezTo>
                    <a:pt x="1271" y="4602"/>
                    <a:pt x="1421" y="5019"/>
                    <a:pt x="1611" y="5546"/>
                  </a:cubicBezTo>
                  <a:cubicBezTo>
                    <a:pt x="2759" y="8737"/>
                    <a:pt x="4122" y="12182"/>
                    <a:pt x="5778" y="12679"/>
                  </a:cubicBezTo>
                  <a:cubicBezTo>
                    <a:pt x="6017" y="12753"/>
                    <a:pt x="6267" y="12791"/>
                    <a:pt x="6518" y="12792"/>
                  </a:cubicBezTo>
                  <a:cubicBezTo>
                    <a:pt x="7063" y="12792"/>
                    <a:pt x="7564" y="12600"/>
                    <a:pt x="7976" y="12225"/>
                  </a:cubicBezTo>
                  <a:cubicBezTo>
                    <a:pt x="8879" y="11402"/>
                    <a:pt x="9249" y="9796"/>
                    <a:pt x="8915" y="8131"/>
                  </a:cubicBezTo>
                  <a:cubicBezTo>
                    <a:pt x="8390" y="5509"/>
                    <a:pt x="3493" y="386"/>
                    <a:pt x="3284" y="169"/>
                  </a:cubicBezTo>
                  <a:cubicBezTo>
                    <a:pt x="3257" y="141"/>
                    <a:pt x="3224" y="119"/>
                    <a:pt x="3189" y="104"/>
                  </a:cubicBezTo>
                  <a:cubicBezTo>
                    <a:pt x="3017" y="32"/>
                    <a:pt x="2841" y="0"/>
                    <a:pt x="2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38;p38">
              <a:extLst>
                <a:ext uri="{FF2B5EF4-FFF2-40B4-BE49-F238E27FC236}">
                  <a16:creationId xmlns:a16="http://schemas.microsoft.com/office/drawing/2014/main" id="{14937060-9869-BA98-8A95-99D9E488B99C}"/>
                </a:ext>
              </a:extLst>
            </p:cNvPr>
            <p:cNvSpPr/>
            <p:nvPr/>
          </p:nvSpPr>
          <p:spPr>
            <a:xfrm>
              <a:off x="5097200" y="5233200"/>
              <a:ext cx="129400" cy="106475"/>
            </a:xfrm>
            <a:custGeom>
              <a:avLst/>
              <a:gdLst/>
              <a:ahLst/>
              <a:cxnLst/>
              <a:rect l="l" t="t" r="r" b="b"/>
              <a:pathLst>
                <a:path w="5176" h="4259" extrusionOk="0">
                  <a:moveTo>
                    <a:pt x="3340" y="0"/>
                  </a:moveTo>
                  <a:cubicBezTo>
                    <a:pt x="2189" y="0"/>
                    <a:pt x="906" y="413"/>
                    <a:pt x="0" y="1892"/>
                  </a:cubicBezTo>
                  <a:cubicBezTo>
                    <a:pt x="618" y="3034"/>
                    <a:pt x="1307" y="3942"/>
                    <a:pt x="2021" y="4156"/>
                  </a:cubicBezTo>
                  <a:cubicBezTo>
                    <a:pt x="2253" y="4226"/>
                    <a:pt x="2475" y="4259"/>
                    <a:pt x="2685" y="4259"/>
                  </a:cubicBezTo>
                  <a:cubicBezTo>
                    <a:pt x="4268" y="4259"/>
                    <a:pt x="5175" y="2381"/>
                    <a:pt x="4843" y="212"/>
                  </a:cubicBezTo>
                  <a:cubicBezTo>
                    <a:pt x="4410" y="95"/>
                    <a:pt x="3890" y="0"/>
                    <a:pt x="33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39;p38">
              <a:extLst>
                <a:ext uri="{FF2B5EF4-FFF2-40B4-BE49-F238E27FC236}">
                  <a16:creationId xmlns:a16="http://schemas.microsoft.com/office/drawing/2014/main" id="{72E3E586-1E5D-5FE6-155B-47FD89D7A7F1}"/>
                </a:ext>
              </a:extLst>
            </p:cNvPr>
            <p:cNvSpPr/>
            <p:nvPr/>
          </p:nvSpPr>
          <p:spPr>
            <a:xfrm>
              <a:off x="5089775" y="5226200"/>
              <a:ext cx="141650" cy="120525"/>
            </a:xfrm>
            <a:custGeom>
              <a:avLst/>
              <a:gdLst/>
              <a:ahLst/>
              <a:cxnLst/>
              <a:rect l="l" t="t" r="r" b="b"/>
              <a:pathLst>
                <a:path w="5666" h="4821" extrusionOk="0">
                  <a:moveTo>
                    <a:pt x="3631" y="560"/>
                  </a:moveTo>
                  <a:cubicBezTo>
                    <a:pt x="4068" y="560"/>
                    <a:pt x="4494" y="624"/>
                    <a:pt x="4886" y="719"/>
                  </a:cubicBezTo>
                  <a:cubicBezTo>
                    <a:pt x="5045" y="2042"/>
                    <a:pt x="4712" y="3262"/>
                    <a:pt x="4020" y="3864"/>
                  </a:cubicBezTo>
                  <a:cubicBezTo>
                    <a:pt x="3721" y="4125"/>
                    <a:pt x="3367" y="4256"/>
                    <a:pt x="2977" y="4256"/>
                  </a:cubicBezTo>
                  <a:cubicBezTo>
                    <a:pt x="2792" y="4256"/>
                    <a:pt x="2599" y="4226"/>
                    <a:pt x="2399" y="4167"/>
                  </a:cubicBezTo>
                  <a:cubicBezTo>
                    <a:pt x="2030" y="4055"/>
                    <a:pt x="1425" y="3618"/>
                    <a:pt x="625" y="2183"/>
                  </a:cubicBezTo>
                  <a:cubicBezTo>
                    <a:pt x="1446" y="940"/>
                    <a:pt x="2568" y="560"/>
                    <a:pt x="3631" y="560"/>
                  </a:cubicBezTo>
                  <a:close/>
                  <a:moveTo>
                    <a:pt x="3641" y="0"/>
                  </a:moveTo>
                  <a:cubicBezTo>
                    <a:pt x="2434" y="0"/>
                    <a:pt x="1035" y="424"/>
                    <a:pt x="56" y="2024"/>
                  </a:cubicBezTo>
                  <a:cubicBezTo>
                    <a:pt x="4" y="2111"/>
                    <a:pt x="0" y="2219"/>
                    <a:pt x="48" y="2307"/>
                  </a:cubicBezTo>
                  <a:cubicBezTo>
                    <a:pt x="807" y="3708"/>
                    <a:pt x="1522" y="4493"/>
                    <a:pt x="2237" y="4708"/>
                  </a:cubicBezTo>
                  <a:cubicBezTo>
                    <a:pt x="2476" y="4781"/>
                    <a:pt x="2725" y="4819"/>
                    <a:pt x="2976" y="4821"/>
                  </a:cubicBezTo>
                  <a:cubicBezTo>
                    <a:pt x="2981" y="4821"/>
                    <a:pt x="2985" y="4821"/>
                    <a:pt x="2990" y="4821"/>
                  </a:cubicBezTo>
                  <a:cubicBezTo>
                    <a:pt x="3505" y="4821"/>
                    <a:pt x="4003" y="4632"/>
                    <a:pt x="4391" y="4292"/>
                  </a:cubicBezTo>
                  <a:cubicBezTo>
                    <a:pt x="5272" y="3526"/>
                    <a:pt x="5665" y="2054"/>
                    <a:pt x="5420" y="449"/>
                  </a:cubicBezTo>
                  <a:cubicBezTo>
                    <a:pt x="5402" y="339"/>
                    <a:pt x="5322" y="248"/>
                    <a:pt x="5214" y="219"/>
                  </a:cubicBezTo>
                  <a:cubicBezTo>
                    <a:pt x="4785" y="103"/>
                    <a:pt x="4236" y="0"/>
                    <a:pt x="3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40;p38">
              <a:extLst>
                <a:ext uri="{FF2B5EF4-FFF2-40B4-BE49-F238E27FC236}">
                  <a16:creationId xmlns:a16="http://schemas.microsoft.com/office/drawing/2014/main" id="{00755F62-53E7-E0FE-C4FA-5A9B1C92B71F}"/>
                </a:ext>
              </a:extLst>
            </p:cNvPr>
            <p:cNvSpPr/>
            <p:nvPr/>
          </p:nvSpPr>
          <p:spPr>
            <a:xfrm>
              <a:off x="5079450" y="5231975"/>
              <a:ext cx="149075" cy="107725"/>
            </a:xfrm>
            <a:custGeom>
              <a:avLst/>
              <a:gdLst/>
              <a:ahLst/>
              <a:cxnLst/>
              <a:rect l="l" t="t" r="r" b="b"/>
              <a:pathLst>
                <a:path w="5963" h="4309" extrusionOk="0">
                  <a:moveTo>
                    <a:pt x="5512" y="0"/>
                  </a:moveTo>
                  <a:lnTo>
                    <a:pt x="5512" y="0"/>
                  </a:lnTo>
                  <a:cubicBezTo>
                    <a:pt x="5314" y="1052"/>
                    <a:pt x="4794" y="3079"/>
                    <a:pt x="3657" y="3382"/>
                  </a:cubicBezTo>
                  <a:cubicBezTo>
                    <a:pt x="3572" y="3405"/>
                    <a:pt x="3485" y="3416"/>
                    <a:pt x="3397" y="3416"/>
                  </a:cubicBezTo>
                  <a:cubicBezTo>
                    <a:pt x="2345" y="3416"/>
                    <a:pt x="1033" y="1895"/>
                    <a:pt x="0" y="472"/>
                  </a:cubicBezTo>
                  <a:lnTo>
                    <a:pt x="0" y="472"/>
                  </a:lnTo>
                  <a:cubicBezTo>
                    <a:pt x="774" y="2235"/>
                    <a:pt x="1729" y="3905"/>
                    <a:pt x="2731" y="4205"/>
                  </a:cubicBezTo>
                  <a:cubicBezTo>
                    <a:pt x="2963" y="4275"/>
                    <a:pt x="3185" y="4308"/>
                    <a:pt x="3396" y="4308"/>
                  </a:cubicBezTo>
                  <a:cubicBezTo>
                    <a:pt x="5043" y="4308"/>
                    <a:pt x="5962" y="2278"/>
                    <a:pt x="5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41;p38">
              <a:extLst>
                <a:ext uri="{FF2B5EF4-FFF2-40B4-BE49-F238E27FC236}">
                  <a16:creationId xmlns:a16="http://schemas.microsoft.com/office/drawing/2014/main" id="{00735DBA-70F1-EBFA-2038-A1B5F38DEC3A}"/>
                </a:ext>
              </a:extLst>
            </p:cNvPr>
            <p:cNvSpPr/>
            <p:nvPr/>
          </p:nvSpPr>
          <p:spPr>
            <a:xfrm>
              <a:off x="5071525" y="5224900"/>
              <a:ext cx="160875" cy="121825"/>
            </a:xfrm>
            <a:custGeom>
              <a:avLst/>
              <a:gdLst/>
              <a:ahLst/>
              <a:cxnLst/>
              <a:rect l="l" t="t" r="r" b="b"/>
              <a:pathLst>
                <a:path w="6435" h="4873" extrusionOk="0">
                  <a:moveTo>
                    <a:pt x="5606" y="2154"/>
                  </a:moveTo>
                  <a:lnTo>
                    <a:pt x="5606" y="2154"/>
                  </a:lnTo>
                  <a:cubicBezTo>
                    <a:pt x="5495" y="2882"/>
                    <a:pt x="5212" y="3500"/>
                    <a:pt x="4782" y="3889"/>
                  </a:cubicBezTo>
                  <a:cubicBezTo>
                    <a:pt x="4476" y="4168"/>
                    <a:pt x="4112" y="4307"/>
                    <a:pt x="3708" y="4307"/>
                  </a:cubicBezTo>
                  <a:cubicBezTo>
                    <a:pt x="3523" y="4307"/>
                    <a:pt x="3329" y="4278"/>
                    <a:pt x="3129" y="4219"/>
                  </a:cubicBezTo>
                  <a:cubicBezTo>
                    <a:pt x="2811" y="4122"/>
                    <a:pt x="2360" y="3801"/>
                    <a:pt x="1785" y="2939"/>
                  </a:cubicBezTo>
                  <a:lnTo>
                    <a:pt x="1785" y="2939"/>
                  </a:lnTo>
                  <a:cubicBezTo>
                    <a:pt x="2517" y="3642"/>
                    <a:pt x="3150" y="3983"/>
                    <a:pt x="3709" y="3983"/>
                  </a:cubicBezTo>
                  <a:cubicBezTo>
                    <a:pt x="3825" y="3983"/>
                    <a:pt x="3938" y="3968"/>
                    <a:pt x="4048" y="3939"/>
                  </a:cubicBezTo>
                  <a:cubicBezTo>
                    <a:pt x="4767" y="3747"/>
                    <a:pt x="5265" y="3020"/>
                    <a:pt x="5606" y="2154"/>
                  </a:cubicBezTo>
                  <a:close/>
                  <a:moveTo>
                    <a:pt x="5828" y="0"/>
                  </a:moveTo>
                  <a:cubicBezTo>
                    <a:pt x="5692" y="0"/>
                    <a:pt x="5576" y="97"/>
                    <a:pt x="5551" y="231"/>
                  </a:cubicBezTo>
                  <a:cubicBezTo>
                    <a:pt x="5389" y="1092"/>
                    <a:pt x="4905" y="3124"/>
                    <a:pt x="3901" y="3391"/>
                  </a:cubicBezTo>
                  <a:cubicBezTo>
                    <a:pt x="3845" y="3407"/>
                    <a:pt x="3783" y="3415"/>
                    <a:pt x="3714" y="3415"/>
                  </a:cubicBezTo>
                  <a:cubicBezTo>
                    <a:pt x="3166" y="3415"/>
                    <a:pt x="2198" y="2865"/>
                    <a:pt x="546" y="587"/>
                  </a:cubicBezTo>
                  <a:cubicBezTo>
                    <a:pt x="491" y="512"/>
                    <a:pt x="405" y="472"/>
                    <a:pt x="317" y="472"/>
                  </a:cubicBezTo>
                  <a:cubicBezTo>
                    <a:pt x="269" y="472"/>
                    <a:pt x="220" y="484"/>
                    <a:pt x="176" y="509"/>
                  </a:cubicBezTo>
                  <a:cubicBezTo>
                    <a:pt x="51" y="581"/>
                    <a:pt x="0" y="735"/>
                    <a:pt x="58" y="868"/>
                  </a:cubicBezTo>
                  <a:cubicBezTo>
                    <a:pt x="1085" y="3208"/>
                    <a:pt x="2037" y="4481"/>
                    <a:pt x="2967" y="4760"/>
                  </a:cubicBezTo>
                  <a:cubicBezTo>
                    <a:pt x="3206" y="4834"/>
                    <a:pt x="3456" y="4872"/>
                    <a:pt x="3707" y="4873"/>
                  </a:cubicBezTo>
                  <a:cubicBezTo>
                    <a:pt x="4251" y="4873"/>
                    <a:pt x="4752" y="4682"/>
                    <a:pt x="5163" y="4308"/>
                  </a:cubicBezTo>
                  <a:cubicBezTo>
                    <a:pt x="6064" y="3489"/>
                    <a:pt x="6434" y="1888"/>
                    <a:pt x="6106" y="229"/>
                  </a:cubicBezTo>
                  <a:cubicBezTo>
                    <a:pt x="6080" y="96"/>
                    <a:pt x="5964" y="0"/>
                    <a:pt x="5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42;p38">
              <a:extLst>
                <a:ext uri="{FF2B5EF4-FFF2-40B4-BE49-F238E27FC236}">
                  <a16:creationId xmlns:a16="http://schemas.microsoft.com/office/drawing/2014/main" id="{956D12B1-CDAC-D5C5-D069-CC91561B5A81}"/>
                </a:ext>
              </a:extLst>
            </p:cNvPr>
            <p:cNvSpPr/>
            <p:nvPr/>
          </p:nvSpPr>
          <p:spPr>
            <a:xfrm>
              <a:off x="5037050" y="5085425"/>
              <a:ext cx="77225" cy="40700"/>
            </a:xfrm>
            <a:custGeom>
              <a:avLst/>
              <a:gdLst/>
              <a:ahLst/>
              <a:cxnLst/>
              <a:rect l="l" t="t" r="r" b="b"/>
              <a:pathLst>
                <a:path w="3089" h="1628" extrusionOk="0">
                  <a:moveTo>
                    <a:pt x="2822" y="0"/>
                  </a:moveTo>
                  <a:cubicBezTo>
                    <a:pt x="2282" y="0"/>
                    <a:pt x="618" y="908"/>
                    <a:pt x="618" y="908"/>
                  </a:cubicBezTo>
                  <a:cubicBezTo>
                    <a:pt x="1" y="1525"/>
                    <a:pt x="207" y="1628"/>
                    <a:pt x="516" y="1628"/>
                  </a:cubicBezTo>
                  <a:cubicBezTo>
                    <a:pt x="825" y="1628"/>
                    <a:pt x="3089" y="496"/>
                    <a:pt x="2986" y="84"/>
                  </a:cubicBezTo>
                  <a:cubicBezTo>
                    <a:pt x="2971" y="25"/>
                    <a:pt x="2912" y="0"/>
                    <a:pt x="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43;p38">
              <a:extLst>
                <a:ext uri="{FF2B5EF4-FFF2-40B4-BE49-F238E27FC236}">
                  <a16:creationId xmlns:a16="http://schemas.microsoft.com/office/drawing/2014/main" id="{16B2AF00-5751-1447-D967-83D93CD497C1}"/>
                </a:ext>
              </a:extLst>
            </p:cNvPr>
            <p:cNvSpPr/>
            <p:nvPr/>
          </p:nvSpPr>
          <p:spPr>
            <a:xfrm>
              <a:off x="5037625" y="5081950"/>
              <a:ext cx="78125" cy="47700"/>
            </a:xfrm>
            <a:custGeom>
              <a:avLst/>
              <a:gdLst/>
              <a:ahLst/>
              <a:cxnLst/>
              <a:rect l="l" t="t" r="r" b="b"/>
              <a:pathLst>
                <a:path w="3125" h="1908" extrusionOk="0">
                  <a:moveTo>
                    <a:pt x="2788" y="277"/>
                  </a:moveTo>
                  <a:cubicBezTo>
                    <a:pt x="2799" y="277"/>
                    <a:pt x="2810" y="277"/>
                    <a:pt x="2819" y="279"/>
                  </a:cubicBezTo>
                  <a:cubicBezTo>
                    <a:pt x="2694" y="620"/>
                    <a:pt x="780" y="1620"/>
                    <a:pt x="493" y="1625"/>
                  </a:cubicBezTo>
                  <a:cubicBezTo>
                    <a:pt x="442" y="1625"/>
                    <a:pt x="392" y="1622"/>
                    <a:pt x="341" y="1614"/>
                  </a:cubicBezTo>
                  <a:lnTo>
                    <a:pt x="338" y="1616"/>
                  </a:lnTo>
                  <a:cubicBezTo>
                    <a:pt x="342" y="1587"/>
                    <a:pt x="379" y="1467"/>
                    <a:pt x="681" y="1161"/>
                  </a:cubicBezTo>
                  <a:cubicBezTo>
                    <a:pt x="1514" y="709"/>
                    <a:pt x="2489" y="277"/>
                    <a:pt x="2788" y="277"/>
                  </a:cubicBezTo>
                  <a:close/>
                  <a:moveTo>
                    <a:pt x="2806" y="1"/>
                  </a:moveTo>
                  <a:cubicBezTo>
                    <a:pt x="2248" y="1"/>
                    <a:pt x="949" y="693"/>
                    <a:pt x="528" y="922"/>
                  </a:cubicBezTo>
                  <a:cubicBezTo>
                    <a:pt x="516" y="929"/>
                    <a:pt x="505" y="937"/>
                    <a:pt x="496" y="947"/>
                  </a:cubicBezTo>
                  <a:cubicBezTo>
                    <a:pt x="123" y="1320"/>
                    <a:pt x="1" y="1546"/>
                    <a:pt x="74" y="1722"/>
                  </a:cubicBezTo>
                  <a:cubicBezTo>
                    <a:pt x="152" y="1908"/>
                    <a:pt x="400" y="1908"/>
                    <a:pt x="493" y="1908"/>
                  </a:cubicBezTo>
                  <a:cubicBezTo>
                    <a:pt x="794" y="1908"/>
                    <a:pt x="2592" y="1031"/>
                    <a:pt x="3003" y="506"/>
                  </a:cubicBezTo>
                  <a:cubicBezTo>
                    <a:pt x="3092" y="392"/>
                    <a:pt x="3124" y="285"/>
                    <a:pt x="3101" y="190"/>
                  </a:cubicBezTo>
                  <a:cubicBezTo>
                    <a:pt x="3082" y="116"/>
                    <a:pt x="3030" y="56"/>
                    <a:pt x="2961" y="28"/>
                  </a:cubicBezTo>
                  <a:cubicBezTo>
                    <a:pt x="2920" y="9"/>
                    <a:pt x="2868" y="1"/>
                    <a:pt x="2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944;p38">
              <a:extLst>
                <a:ext uri="{FF2B5EF4-FFF2-40B4-BE49-F238E27FC236}">
                  <a16:creationId xmlns:a16="http://schemas.microsoft.com/office/drawing/2014/main" id="{2869DE77-9E5A-0471-5691-619E37208B51}"/>
                </a:ext>
              </a:extLst>
            </p:cNvPr>
            <p:cNvSpPr/>
            <p:nvPr/>
          </p:nvSpPr>
          <p:spPr>
            <a:xfrm>
              <a:off x="5049950" y="5103425"/>
              <a:ext cx="77200" cy="40725"/>
            </a:xfrm>
            <a:custGeom>
              <a:avLst/>
              <a:gdLst/>
              <a:ahLst/>
              <a:cxnLst/>
              <a:rect l="l" t="t" r="r" b="b"/>
              <a:pathLst>
                <a:path w="3088" h="1629" extrusionOk="0">
                  <a:moveTo>
                    <a:pt x="2821" y="1"/>
                  </a:moveTo>
                  <a:cubicBezTo>
                    <a:pt x="2280" y="1"/>
                    <a:pt x="617" y="908"/>
                    <a:pt x="617" y="908"/>
                  </a:cubicBezTo>
                  <a:cubicBezTo>
                    <a:pt x="0" y="1526"/>
                    <a:pt x="206" y="1628"/>
                    <a:pt x="514" y="1628"/>
                  </a:cubicBezTo>
                  <a:cubicBezTo>
                    <a:pt x="823" y="1628"/>
                    <a:pt x="3088" y="496"/>
                    <a:pt x="2985" y="85"/>
                  </a:cubicBezTo>
                  <a:cubicBezTo>
                    <a:pt x="2970" y="26"/>
                    <a:pt x="2911" y="1"/>
                    <a:pt x="2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45;p38">
              <a:extLst>
                <a:ext uri="{FF2B5EF4-FFF2-40B4-BE49-F238E27FC236}">
                  <a16:creationId xmlns:a16="http://schemas.microsoft.com/office/drawing/2014/main" id="{419D4160-2906-C065-EDF8-08E258A47797}"/>
                </a:ext>
              </a:extLst>
            </p:cNvPr>
            <p:cNvSpPr/>
            <p:nvPr/>
          </p:nvSpPr>
          <p:spPr>
            <a:xfrm>
              <a:off x="5050500" y="5100000"/>
              <a:ext cx="78100" cy="47675"/>
            </a:xfrm>
            <a:custGeom>
              <a:avLst/>
              <a:gdLst/>
              <a:ahLst/>
              <a:cxnLst/>
              <a:rect l="l" t="t" r="r" b="b"/>
              <a:pathLst>
                <a:path w="3124" h="1907" extrusionOk="0">
                  <a:moveTo>
                    <a:pt x="2794" y="276"/>
                  </a:moveTo>
                  <a:cubicBezTo>
                    <a:pt x="2803" y="276"/>
                    <a:pt x="2811" y="276"/>
                    <a:pt x="2818" y="277"/>
                  </a:cubicBezTo>
                  <a:cubicBezTo>
                    <a:pt x="2693" y="619"/>
                    <a:pt x="779" y="1617"/>
                    <a:pt x="492" y="1624"/>
                  </a:cubicBezTo>
                  <a:cubicBezTo>
                    <a:pt x="441" y="1624"/>
                    <a:pt x="391" y="1620"/>
                    <a:pt x="340" y="1612"/>
                  </a:cubicBezTo>
                  <a:cubicBezTo>
                    <a:pt x="339" y="1612"/>
                    <a:pt x="338" y="1613"/>
                    <a:pt x="337" y="1613"/>
                  </a:cubicBezTo>
                  <a:cubicBezTo>
                    <a:pt x="341" y="1585"/>
                    <a:pt x="378" y="1466"/>
                    <a:pt x="681" y="1160"/>
                  </a:cubicBezTo>
                  <a:cubicBezTo>
                    <a:pt x="1518" y="705"/>
                    <a:pt x="2516" y="276"/>
                    <a:pt x="2794" y="276"/>
                  </a:cubicBezTo>
                  <a:close/>
                  <a:moveTo>
                    <a:pt x="2814" y="1"/>
                  </a:moveTo>
                  <a:cubicBezTo>
                    <a:pt x="2269" y="1"/>
                    <a:pt x="951" y="690"/>
                    <a:pt x="527" y="921"/>
                  </a:cubicBezTo>
                  <a:cubicBezTo>
                    <a:pt x="515" y="927"/>
                    <a:pt x="504" y="936"/>
                    <a:pt x="495" y="945"/>
                  </a:cubicBezTo>
                  <a:cubicBezTo>
                    <a:pt x="127" y="1313"/>
                    <a:pt x="1" y="1546"/>
                    <a:pt x="74" y="1721"/>
                  </a:cubicBezTo>
                  <a:cubicBezTo>
                    <a:pt x="151" y="1906"/>
                    <a:pt x="399" y="1906"/>
                    <a:pt x="492" y="1906"/>
                  </a:cubicBezTo>
                  <a:cubicBezTo>
                    <a:pt x="794" y="1906"/>
                    <a:pt x="2592" y="1029"/>
                    <a:pt x="3002" y="503"/>
                  </a:cubicBezTo>
                  <a:cubicBezTo>
                    <a:pt x="3090" y="390"/>
                    <a:pt x="3124" y="284"/>
                    <a:pt x="3100" y="187"/>
                  </a:cubicBezTo>
                  <a:cubicBezTo>
                    <a:pt x="3081" y="114"/>
                    <a:pt x="3029" y="54"/>
                    <a:pt x="2959" y="25"/>
                  </a:cubicBezTo>
                  <a:cubicBezTo>
                    <a:pt x="2921" y="8"/>
                    <a:pt x="2872" y="1"/>
                    <a:pt x="2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46;p38">
              <a:extLst>
                <a:ext uri="{FF2B5EF4-FFF2-40B4-BE49-F238E27FC236}">
                  <a16:creationId xmlns:a16="http://schemas.microsoft.com/office/drawing/2014/main" id="{BF9DE633-4F26-68BF-296F-CDF054378597}"/>
                </a:ext>
              </a:extLst>
            </p:cNvPr>
            <p:cNvSpPr/>
            <p:nvPr/>
          </p:nvSpPr>
          <p:spPr>
            <a:xfrm>
              <a:off x="5062800" y="5121450"/>
              <a:ext cx="77225" cy="40700"/>
            </a:xfrm>
            <a:custGeom>
              <a:avLst/>
              <a:gdLst/>
              <a:ahLst/>
              <a:cxnLst/>
              <a:rect l="l" t="t" r="r" b="b"/>
              <a:pathLst>
                <a:path w="3089" h="1628" extrusionOk="0">
                  <a:moveTo>
                    <a:pt x="2821" y="0"/>
                  </a:moveTo>
                  <a:cubicBezTo>
                    <a:pt x="2281" y="0"/>
                    <a:pt x="618" y="907"/>
                    <a:pt x="618" y="907"/>
                  </a:cubicBezTo>
                  <a:cubicBezTo>
                    <a:pt x="0" y="1525"/>
                    <a:pt x="207" y="1628"/>
                    <a:pt x="515" y="1628"/>
                  </a:cubicBezTo>
                  <a:cubicBezTo>
                    <a:pt x="824" y="1628"/>
                    <a:pt x="3088" y="495"/>
                    <a:pt x="2985" y="84"/>
                  </a:cubicBezTo>
                  <a:cubicBezTo>
                    <a:pt x="2970" y="26"/>
                    <a:pt x="2911" y="0"/>
                    <a:pt x="2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47;p38">
              <a:extLst>
                <a:ext uri="{FF2B5EF4-FFF2-40B4-BE49-F238E27FC236}">
                  <a16:creationId xmlns:a16="http://schemas.microsoft.com/office/drawing/2014/main" id="{50DA8E6D-A3E9-5DE5-1F74-19F0179F3BB1}"/>
                </a:ext>
              </a:extLst>
            </p:cNvPr>
            <p:cNvSpPr/>
            <p:nvPr/>
          </p:nvSpPr>
          <p:spPr>
            <a:xfrm>
              <a:off x="5063400" y="5118000"/>
              <a:ext cx="78050" cy="47700"/>
            </a:xfrm>
            <a:custGeom>
              <a:avLst/>
              <a:gdLst/>
              <a:ahLst/>
              <a:cxnLst/>
              <a:rect l="l" t="t" r="r" b="b"/>
              <a:pathLst>
                <a:path w="3122" h="1908" extrusionOk="0">
                  <a:moveTo>
                    <a:pt x="2777" y="275"/>
                  </a:moveTo>
                  <a:cubicBezTo>
                    <a:pt x="2792" y="275"/>
                    <a:pt x="2805" y="276"/>
                    <a:pt x="2817" y="278"/>
                  </a:cubicBezTo>
                  <a:cubicBezTo>
                    <a:pt x="2691" y="619"/>
                    <a:pt x="778" y="1619"/>
                    <a:pt x="491" y="1624"/>
                  </a:cubicBezTo>
                  <a:cubicBezTo>
                    <a:pt x="440" y="1624"/>
                    <a:pt x="389" y="1620"/>
                    <a:pt x="339" y="1613"/>
                  </a:cubicBezTo>
                  <a:cubicBezTo>
                    <a:pt x="338" y="1613"/>
                    <a:pt x="337" y="1614"/>
                    <a:pt x="336" y="1614"/>
                  </a:cubicBezTo>
                  <a:cubicBezTo>
                    <a:pt x="340" y="1586"/>
                    <a:pt x="376" y="1466"/>
                    <a:pt x="679" y="1159"/>
                  </a:cubicBezTo>
                  <a:cubicBezTo>
                    <a:pt x="1503" y="712"/>
                    <a:pt x="2468" y="275"/>
                    <a:pt x="2777" y="275"/>
                  </a:cubicBezTo>
                  <a:close/>
                  <a:moveTo>
                    <a:pt x="2810" y="0"/>
                  </a:moveTo>
                  <a:cubicBezTo>
                    <a:pt x="2261" y="0"/>
                    <a:pt x="949" y="691"/>
                    <a:pt x="526" y="921"/>
                  </a:cubicBezTo>
                  <a:cubicBezTo>
                    <a:pt x="514" y="928"/>
                    <a:pt x="503" y="935"/>
                    <a:pt x="494" y="945"/>
                  </a:cubicBezTo>
                  <a:cubicBezTo>
                    <a:pt x="125" y="1314"/>
                    <a:pt x="0" y="1546"/>
                    <a:pt x="73" y="1721"/>
                  </a:cubicBezTo>
                  <a:cubicBezTo>
                    <a:pt x="149" y="1907"/>
                    <a:pt x="398" y="1907"/>
                    <a:pt x="491" y="1907"/>
                  </a:cubicBezTo>
                  <a:cubicBezTo>
                    <a:pt x="792" y="1907"/>
                    <a:pt x="2590" y="1030"/>
                    <a:pt x="3000" y="504"/>
                  </a:cubicBezTo>
                  <a:cubicBezTo>
                    <a:pt x="3089" y="391"/>
                    <a:pt x="3122" y="284"/>
                    <a:pt x="3098" y="188"/>
                  </a:cubicBezTo>
                  <a:cubicBezTo>
                    <a:pt x="3079" y="115"/>
                    <a:pt x="3028" y="55"/>
                    <a:pt x="2959" y="26"/>
                  </a:cubicBezTo>
                  <a:cubicBezTo>
                    <a:pt x="2919" y="8"/>
                    <a:pt x="2869" y="0"/>
                    <a:pt x="28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48;p38">
              <a:extLst>
                <a:ext uri="{FF2B5EF4-FFF2-40B4-BE49-F238E27FC236}">
                  <a16:creationId xmlns:a16="http://schemas.microsoft.com/office/drawing/2014/main" id="{E403061C-759D-6F43-3C1E-1B2584120B05}"/>
                </a:ext>
              </a:extLst>
            </p:cNvPr>
            <p:cNvSpPr/>
            <p:nvPr/>
          </p:nvSpPr>
          <p:spPr>
            <a:xfrm>
              <a:off x="5075675" y="5139450"/>
              <a:ext cx="77225" cy="40725"/>
            </a:xfrm>
            <a:custGeom>
              <a:avLst/>
              <a:gdLst/>
              <a:ahLst/>
              <a:cxnLst/>
              <a:rect l="l" t="t" r="r" b="b"/>
              <a:pathLst>
                <a:path w="3089" h="1629" extrusionOk="0">
                  <a:moveTo>
                    <a:pt x="2821" y="1"/>
                  </a:moveTo>
                  <a:cubicBezTo>
                    <a:pt x="2281" y="1"/>
                    <a:pt x="618" y="908"/>
                    <a:pt x="618" y="908"/>
                  </a:cubicBezTo>
                  <a:cubicBezTo>
                    <a:pt x="0" y="1525"/>
                    <a:pt x="206" y="1628"/>
                    <a:pt x="514" y="1628"/>
                  </a:cubicBezTo>
                  <a:cubicBezTo>
                    <a:pt x="823" y="1628"/>
                    <a:pt x="3088" y="496"/>
                    <a:pt x="2985" y="85"/>
                  </a:cubicBezTo>
                  <a:cubicBezTo>
                    <a:pt x="2970" y="26"/>
                    <a:pt x="2911" y="1"/>
                    <a:pt x="2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49;p38">
              <a:extLst>
                <a:ext uri="{FF2B5EF4-FFF2-40B4-BE49-F238E27FC236}">
                  <a16:creationId xmlns:a16="http://schemas.microsoft.com/office/drawing/2014/main" id="{1F426984-3D0F-C4CB-3CED-0E51C940E4D8}"/>
                </a:ext>
              </a:extLst>
            </p:cNvPr>
            <p:cNvSpPr/>
            <p:nvPr/>
          </p:nvSpPr>
          <p:spPr>
            <a:xfrm>
              <a:off x="5076225" y="5136050"/>
              <a:ext cx="78100" cy="47650"/>
            </a:xfrm>
            <a:custGeom>
              <a:avLst/>
              <a:gdLst/>
              <a:ahLst/>
              <a:cxnLst/>
              <a:rect l="l" t="t" r="r" b="b"/>
              <a:pathLst>
                <a:path w="3124" h="1906" extrusionOk="0">
                  <a:moveTo>
                    <a:pt x="2789" y="274"/>
                  </a:moveTo>
                  <a:cubicBezTo>
                    <a:pt x="2800" y="274"/>
                    <a:pt x="2810" y="274"/>
                    <a:pt x="2818" y="275"/>
                  </a:cubicBezTo>
                  <a:cubicBezTo>
                    <a:pt x="2693" y="618"/>
                    <a:pt x="779" y="1618"/>
                    <a:pt x="492" y="1623"/>
                  </a:cubicBezTo>
                  <a:cubicBezTo>
                    <a:pt x="441" y="1622"/>
                    <a:pt x="391" y="1619"/>
                    <a:pt x="341" y="1612"/>
                  </a:cubicBezTo>
                  <a:lnTo>
                    <a:pt x="338" y="1612"/>
                  </a:lnTo>
                  <a:cubicBezTo>
                    <a:pt x="341" y="1584"/>
                    <a:pt x="378" y="1464"/>
                    <a:pt x="682" y="1159"/>
                  </a:cubicBezTo>
                  <a:cubicBezTo>
                    <a:pt x="1514" y="706"/>
                    <a:pt x="2493" y="274"/>
                    <a:pt x="2789" y="274"/>
                  </a:cubicBezTo>
                  <a:close/>
                  <a:moveTo>
                    <a:pt x="2816" y="0"/>
                  </a:moveTo>
                  <a:cubicBezTo>
                    <a:pt x="2271" y="0"/>
                    <a:pt x="951" y="690"/>
                    <a:pt x="527" y="920"/>
                  </a:cubicBezTo>
                  <a:cubicBezTo>
                    <a:pt x="516" y="926"/>
                    <a:pt x="506" y="934"/>
                    <a:pt x="496" y="944"/>
                  </a:cubicBezTo>
                  <a:cubicBezTo>
                    <a:pt x="122" y="1318"/>
                    <a:pt x="0" y="1543"/>
                    <a:pt x="74" y="1720"/>
                  </a:cubicBezTo>
                  <a:cubicBezTo>
                    <a:pt x="151" y="1906"/>
                    <a:pt x="399" y="1906"/>
                    <a:pt x="492" y="1906"/>
                  </a:cubicBezTo>
                  <a:cubicBezTo>
                    <a:pt x="814" y="1906"/>
                    <a:pt x="2586" y="1036"/>
                    <a:pt x="3002" y="504"/>
                  </a:cubicBezTo>
                  <a:cubicBezTo>
                    <a:pt x="3091" y="389"/>
                    <a:pt x="3124" y="282"/>
                    <a:pt x="3100" y="186"/>
                  </a:cubicBezTo>
                  <a:cubicBezTo>
                    <a:pt x="3081" y="113"/>
                    <a:pt x="3030" y="54"/>
                    <a:pt x="2961" y="24"/>
                  </a:cubicBezTo>
                  <a:cubicBezTo>
                    <a:pt x="2922" y="8"/>
                    <a:pt x="2874" y="0"/>
                    <a:pt x="2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50;p38">
              <a:extLst>
                <a:ext uri="{FF2B5EF4-FFF2-40B4-BE49-F238E27FC236}">
                  <a16:creationId xmlns:a16="http://schemas.microsoft.com/office/drawing/2014/main" id="{6957AB2C-4570-7D60-F2B1-ECBC908D0E5F}"/>
                </a:ext>
              </a:extLst>
            </p:cNvPr>
            <p:cNvSpPr/>
            <p:nvPr/>
          </p:nvSpPr>
          <p:spPr>
            <a:xfrm>
              <a:off x="3769800" y="5154025"/>
              <a:ext cx="349200" cy="167825"/>
            </a:xfrm>
            <a:custGeom>
              <a:avLst/>
              <a:gdLst/>
              <a:ahLst/>
              <a:cxnLst/>
              <a:rect l="l" t="t" r="r" b="b"/>
              <a:pathLst>
                <a:path w="13968" h="6713" extrusionOk="0">
                  <a:moveTo>
                    <a:pt x="11688" y="1"/>
                  </a:moveTo>
                  <a:lnTo>
                    <a:pt x="7960" y="600"/>
                  </a:lnTo>
                  <a:cubicBezTo>
                    <a:pt x="7578" y="1041"/>
                    <a:pt x="7166" y="1455"/>
                    <a:pt x="6727" y="1841"/>
                  </a:cubicBezTo>
                  <a:cubicBezTo>
                    <a:pt x="5997" y="2481"/>
                    <a:pt x="2605" y="3396"/>
                    <a:pt x="1303" y="4509"/>
                  </a:cubicBezTo>
                  <a:cubicBezTo>
                    <a:pt x="1" y="5621"/>
                    <a:pt x="2701" y="6648"/>
                    <a:pt x="5048" y="6710"/>
                  </a:cubicBezTo>
                  <a:cubicBezTo>
                    <a:pt x="5105" y="6712"/>
                    <a:pt x="5161" y="6712"/>
                    <a:pt x="5217" y="6712"/>
                  </a:cubicBezTo>
                  <a:cubicBezTo>
                    <a:pt x="7331" y="6712"/>
                    <a:pt x="9146" y="5701"/>
                    <a:pt x="10698" y="5701"/>
                  </a:cubicBezTo>
                  <a:cubicBezTo>
                    <a:pt x="10814" y="5701"/>
                    <a:pt x="10929" y="5707"/>
                    <a:pt x="11042" y="5719"/>
                  </a:cubicBezTo>
                  <a:cubicBezTo>
                    <a:pt x="11441" y="5762"/>
                    <a:pt x="11819" y="5792"/>
                    <a:pt x="12160" y="5792"/>
                  </a:cubicBezTo>
                  <a:cubicBezTo>
                    <a:pt x="13246" y="5792"/>
                    <a:pt x="13967" y="5486"/>
                    <a:pt x="13833" y="4301"/>
                  </a:cubicBezTo>
                  <a:cubicBezTo>
                    <a:pt x="13657" y="2743"/>
                    <a:pt x="11688" y="1"/>
                    <a:pt x="11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951;p38">
              <a:extLst>
                <a:ext uri="{FF2B5EF4-FFF2-40B4-BE49-F238E27FC236}">
                  <a16:creationId xmlns:a16="http://schemas.microsoft.com/office/drawing/2014/main" id="{B578BAFB-2A55-E3D9-1D60-BB45933AF910}"/>
                </a:ext>
              </a:extLst>
            </p:cNvPr>
            <p:cNvSpPr/>
            <p:nvPr/>
          </p:nvSpPr>
          <p:spPr>
            <a:xfrm>
              <a:off x="3785500" y="5146975"/>
              <a:ext cx="338800" cy="181925"/>
            </a:xfrm>
            <a:custGeom>
              <a:avLst/>
              <a:gdLst/>
              <a:ahLst/>
              <a:cxnLst/>
              <a:rect l="l" t="t" r="r" b="b"/>
              <a:pathLst>
                <a:path w="13552" h="7277" extrusionOk="0">
                  <a:moveTo>
                    <a:pt x="10929" y="590"/>
                  </a:moveTo>
                  <a:cubicBezTo>
                    <a:pt x="11326" y="1165"/>
                    <a:pt x="12780" y="3345"/>
                    <a:pt x="12924" y="4615"/>
                  </a:cubicBezTo>
                  <a:cubicBezTo>
                    <a:pt x="12970" y="5022"/>
                    <a:pt x="12907" y="5305"/>
                    <a:pt x="12729" y="5484"/>
                  </a:cubicBezTo>
                  <a:cubicBezTo>
                    <a:pt x="12499" y="5716"/>
                    <a:pt x="12060" y="5791"/>
                    <a:pt x="11535" y="5791"/>
                  </a:cubicBezTo>
                  <a:cubicBezTo>
                    <a:pt x="11196" y="5791"/>
                    <a:pt x="10822" y="5760"/>
                    <a:pt x="10444" y="5719"/>
                  </a:cubicBezTo>
                  <a:cubicBezTo>
                    <a:pt x="10322" y="5706"/>
                    <a:pt x="10197" y="5700"/>
                    <a:pt x="10072" y="5700"/>
                  </a:cubicBezTo>
                  <a:cubicBezTo>
                    <a:pt x="9317" y="5700"/>
                    <a:pt x="8516" y="5923"/>
                    <a:pt x="7676" y="6157"/>
                  </a:cubicBezTo>
                  <a:cubicBezTo>
                    <a:pt x="6705" y="6428"/>
                    <a:pt x="5709" y="6711"/>
                    <a:pt x="4614" y="6711"/>
                  </a:cubicBezTo>
                  <a:cubicBezTo>
                    <a:pt x="4552" y="6711"/>
                    <a:pt x="4490" y="6710"/>
                    <a:pt x="4428" y="6708"/>
                  </a:cubicBezTo>
                  <a:cubicBezTo>
                    <a:pt x="2521" y="6660"/>
                    <a:pt x="824" y="6001"/>
                    <a:pt x="634" y="5467"/>
                  </a:cubicBezTo>
                  <a:cubicBezTo>
                    <a:pt x="616" y="5416"/>
                    <a:pt x="562" y="5260"/>
                    <a:pt x="859" y="5005"/>
                  </a:cubicBezTo>
                  <a:cubicBezTo>
                    <a:pt x="1562" y="4405"/>
                    <a:pt x="2930" y="3854"/>
                    <a:pt x="4140" y="3367"/>
                  </a:cubicBezTo>
                  <a:cubicBezTo>
                    <a:pt x="5141" y="2963"/>
                    <a:pt x="5933" y="2645"/>
                    <a:pt x="6286" y="2336"/>
                  </a:cubicBezTo>
                  <a:cubicBezTo>
                    <a:pt x="6708" y="1964"/>
                    <a:pt x="7107" y="1566"/>
                    <a:pt x="7480" y="1145"/>
                  </a:cubicBezTo>
                  <a:lnTo>
                    <a:pt x="10929" y="590"/>
                  </a:lnTo>
                  <a:close/>
                  <a:moveTo>
                    <a:pt x="11057" y="1"/>
                  </a:moveTo>
                  <a:cubicBezTo>
                    <a:pt x="11043" y="1"/>
                    <a:pt x="11029" y="2"/>
                    <a:pt x="11015" y="4"/>
                  </a:cubicBezTo>
                  <a:lnTo>
                    <a:pt x="7288" y="602"/>
                  </a:lnTo>
                  <a:cubicBezTo>
                    <a:pt x="7221" y="613"/>
                    <a:pt x="7160" y="648"/>
                    <a:pt x="7117" y="700"/>
                  </a:cubicBezTo>
                  <a:cubicBezTo>
                    <a:pt x="6743" y="1131"/>
                    <a:pt x="6342" y="1535"/>
                    <a:pt x="5913" y="1910"/>
                  </a:cubicBezTo>
                  <a:cubicBezTo>
                    <a:pt x="5633" y="2157"/>
                    <a:pt x="4805" y="2489"/>
                    <a:pt x="3929" y="2842"/>
                  </a:cubicBezTo>
                  <a:cubicBezTo>
                    <a:pt x="2679" y="3346"/>
                    <a:pt x="1264" y="3915"/>
                    <a:pt x="492" y="4576"/>
                  </a:cubicBezTo>
                  <a:cubicBezTo>
                    <a:pt x="1" y="4994"/>
                    <a:pt x="8" y="5394"/>
                    <a:pt x="102" y="5656"/>
                  </a:cubicBezTo>
                  <a:cubicBezTo>
                    <a:pt x="472" y="6705"/>
                    <a:pt x="2846" y="7233"/>
                    <a:pt x="4412" y="7275"/>
                  </a:cubicBezTo>
                  <a:cubicBezTo>
                    <a:pt x="4471" y="7277"/>
                    <a:pt x="4529" y="7277"/>
                    <a:pt x="4587" y="7277"/>
                  </a:cubicBezTo>
                  <a:cubicBezTo>
                    <a:pt x="5767" y="7277"/>
                    <a:pt x="6860" y="6973"/>
                    <a:pt x="7828" y="6703"/>
                  </a:cubicBezTo>
                  <a:cubicBezTo>
                    <a:pt x="8633" y="6478"/>
                    <a:pt x="9402" y="6266"/>
                    <a:pt x="10083" y="6266"/>
                  </a:cubicBezTo>
                  <a:cubicBezTo>
                    <a:pt x="10185" y="6266"/>
                    <a:pt x="10285" y="6271"/>
                    <a:pt x="10384" y="6281"/>
                  </a:cubicBezTo>
                  <a:cubicBezTo>
                    <a:pt x="10813" y="6327"/>
                    <a:pt x="11200" y="6356"/>
                    <a:pt x="11544" y="6356"/>
                  </a:cubicBezTo>
                  <a:cubicBezTo>
                    <a:pt x="12253" y="6356"/>
                    <a:pt x="12781" y="6233"/>
                    <a:pt x="13130" y="5882"/>
                  </a:cubicBezTo>
                  <a:cubicBezTo>
                    <a:pt x="13432" y="5578"/>
                    <a:pt x="13552" y="5130"/>
                    <a:pt x="13487" y="4551"/>
                  </a:cubicBezTo>
                  <a:cubicBezTo>
                    <a:pt x="13304" y="2939"/>
                    <a:pt x="11372" y="233"/>
                    <a:pt x="11289" y="118"/>
                  </a:cubicBezTo>
                  <a:cubicBezTo>
                    <a:pt x="11234" y="43"/>
                    <a:pt x="11148" y="1"/>
                    <a:pt x="1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952;p38">
              <a:extLst>
                <a:ext uri="{FF2B5EF4-FFF2-40B4-BE49-F238E27FC236}">
                  <a16:creationId xmlns:a16="http://schemas.microsoft.com/office/drawing/2014/main" id="{81B3557E-252E-0B9F-952D-7F81249230C5}"/>
                </a:ext>
              </a:extLst>
            </p:cNvPr>
            <p:cNvSpPr/>
            <p:nvPr/>
          </p:nvSpPr>
          <p:spPr>
            <a:xfrm>
              <a:off x="3769825" y="5244525"/>
              <a:ext cx="131125" cy="77275"/>
            </a:xfrm>
            <a:custGeom>
              <a:avLst/>
              <a:gdLst/>
              <a:ahLst/>
              <a:cxnLst/>
              <a:rect l="l" t="t" r="r" b="b"/>
              <a:pathLst>
                <a:path w="5245" h="3091" extrusionOk="0">
                  <a:moveTo>
                    <a:pt x="2791" y="0"/>
                  </a:moveTo>
                  <a:cubicBezTo>
                    <a:pt x="2200" y="279"/>
                    <a:pt x="1668" y="576"/>
                    <a:pt x="1302" y="888"/>
                  </a:cubicBezTo>
                  <a:cubicBezTo>
                    <a:pt x="1" y="2001"/>
                    <a:pt x="2700" y="3028"/>
                    <a:pt x="5047" y="3090"/>
                  </a:cubicBezTo>
                  <a:cubicBezTo>
                    <a:pt x="5056" y="3090"/>
                    <a:pt x="5066" y="3090"/>
                    <a:pt x="5075" y="3090"/>
                  </a:cubicBezTo>
                  <a:cubicBezTo>
                    <a:pt x="5132" y="3090"/>
                    <a:pt x="5188" y="3088"/>
                    <a:pt x="5245" y="3088"/>
                  </a:cubicBezTo>
                  <a:cubicBezTo>
                    <a:pt x="4997" y="2249"/>
                    <a:pt x="4357" y="791"/>
                    <a:pt x="2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953;p38">
              <a:extLst>
                <a:ext uri="{FF2B5EF4-FFF2-40B4-BE49-F238E27FC236}">
                  <a16:creationId xmlns:a16="http://schemas.microsoft.com/office/drawing/2014/main" id="{9D3DE41F-CD81-5A84-1530-ADFA01B7A9FD}"/>
                </a:ext>
              </a:extLst>
            </p:cNvPr>
            <p:cNvSpPr/>
            <p:nvPr/>
          </p:nvSpPr>
          <p:spPr>
            <a:xfrm>
              <a:off x="3785500" y="5237450"/>
              <a:ext cx="123575" cy="91400"/>
            </a:xfrm>
            <a:custGeom>
              <a:avLst/>
              <a:gdLst/>
              <a:ahLst/>
              <a:cxnLst/>
              <a:rect l="l" t="t" r="r" b="b"/>
              <a:pathLst>
                <a:path w="4943" h="3656" extrusionOk="0">
                  <a:moveTo>
                    <a:pt x="2157" y="599"/>
                  </a:moveTo>
                  <a:cubicBezTo>
                    <a:pt x="3344" y="1248"/>
                    <a:pt x="3937" y="2318"/>
                    <a:pt x="4223" y="3082"/>
                  </a:cubicBezTo>
                  <a:cubicBezTo>
                    <a:pt x="2402" y="2994"/>
                    <a:pt x="817" y="2363"/>
                    <a:pt x="634" y="1848"/>
                  </a:cubicBezTo>
                  <a:cubicBezTo>
                    <a:pt x="616" y="1797"/>
                    <a:pt x="562" y="1641"/>
                    <a:pt x="858" y="1386"/>
                  </a:cubicBezTo>
                  <a:cubicBezTo>
                    <a:pt x="1142" y="1144"/>
                    <a:pt x="1568" y="886"/>
                    <a:pt x="2157" y="599"/>
                  </a:cubicBezTo>
                  <a:close/>
                  <a:moveTo>
                    <a:pt x="2163" y="0"/>
                  </a:moveTo>
                  <a:cubicBezTo>
                    <a:pt x="2121" y="0"/>
                    <a:pt x="2080" y="9"/>
                    <a:pt x="2042" y="28"/>
                  </a:cubicBezTo>
                  <a:cubicBezTo>
                    <a:pt x="1331" y="366"/>
                    <a:pt x="838" y="660"/>
                    <a:pt x="492" y="957"/>
                  </a:cubicBezTo>
                  <a:cubicBezTo>
                    <a:pt x="1" y="1377"/>
                    <a:pt x="8" y="1775"/>
                    <a:pt x="102" y="2037"/>
                  </a:cubicBezTo>
                  <a:cubicBezTo>
                    <a:pt x="472" y="3086"/>
                    <a:pt x="2846" y="3614"/>
                    <a:pt x="4412" y="3656"/>
                  </a:cubicBezTo>
                  <a:lnTo>
                    <a:pt x="4557" y="3656"/>
                  </a:lnTo>
                  <a:lnTo>
                    <a:pt x="4620" y="3655"/>
                  </a:lnTo>
                  <a:cubicBezTo>
                    <a:pt x="4808" y="3652"/>
                    <a:pt x="4943" y="3472"/>
                    <a:pt x="4890" y="3292"/>
                  </a:cubicBezTo>
                  <a:cubicBezTo>
                    <a:pt x="4637" y="2435"/>
                    <a:pt x="3964" y="876"/>
                    <a:pt x="2291" y="31"/>
                  </a:cubicBezTo>
                  <a:cubicBezTo>
                    <a:pt x="2251" y="10"/>
                    <a:pt x="2207" y="0"/>
                    <a:pt x="2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954;p38">
              <a:extLst>
                <a:ext uri="{FF2B5EF4-FFF2-40B4-BE49-F238E27FC236}">
                  <a16:creationId xmlns:a16="http://schemas.microsoft.com/office/drawing/2014/main" id="{40ABDA94-950C-AFEE-1558-A96C00515658}"/>
                </a:ext>
              </a:extLst>
            </p:cNvPr>
            <p:cNvSpPr/>
            <p:nvPr/>
          </p:nvSpPr>
          <p:spPr>
            <a:xfrm>
              <a:off x="3928650" y="5190925"/>
              <a:ext cx="75125" cy="38500"/>
            </a:xfrm>
            <a:custGeom>
              <a:avLst/>
              <a:gdLst/>
              <a:ahLst/>
              <a:cxnLst/>
              <a:rect l="l" t="t" r="r" b="b"/>
              <a:pathLst>
                <a:path w="3005" h="1540" extrusionOk="0">
                  <a:moveTo>
                    <a:pt x="591" y="1"/>
                  </a:moveTo>
                  <a:lnTo>
                    <a:pt x="591" y="1"/>
                  </a:lnTo>
                  <a:cubicBezTo>
                    <a:pt x="0" y="318"/>
                    <a:pt x="1507" y="1539"/>
                    <a:pt x="2226" y="1539"/>
                  </a:cubicBezTo>
                  <a:cubicBezTo>
                    <a:pt x="2288" y="1539"/>
                    <a:pt x="2344" y="1530"/>
                    <a:pt x="2393" y="1511"/>
                  </a:cubicBezTo>
                  <a:cubicBezTo>
                    <a:pt x="3004" y="1264"/>
                    <a:pt x="591" y="1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955;p38">
              <a:extLst>
                <a:ext uri="{FF2B5EF4-FFF2-40B4-BE49-F238E27FC236}">
                  <a16:creationId xmlns:a16="http://schemas.microsoft.com/office/drawing/2014/main" id="{EAA05A14-5AB3-FB16-A7BC-22B98D1943A8}"/>
                </a:ext>
              </a:extLst>
            </p:cNvPr>
            <p:cNvSpPr/>
            <p:nvPr/>
          </p:nvSpPr>
          <p:spPr>
            <a:xfrm>
              <a:off x="3935125" y="5187375"/>
              <a:ext cx="59900" cy="45575"/>
            </a:xfrm>
            <a:custGeom>
              <a:avLst/>
              <a:gdLst/>
              <a:ahLst/>
              <a:cxnLst/>
              <a:rect l="l" t="t" r="r" b="b"/>
              <a:pathLst>
                <a:path w="2396" h="1823" extrusionOk="0">
                  <a:moveTo>
                    <a:pt x="348" y="311"/>
                  </a:moveTo>
                  <a:cubicBezTo>
                    <a:pt x="1284" y="809"/>
                    <a:pt x="2074" y="1361"/>
                    <a:pt x="2081" y="1521"/>
                  </a:cubicBezTo>
                  <a:cubicBezTo>
                    <a:pt x="2050" y="1534"/>
                    <a:pt x="2012" y="1540"/>
                    <a:pt x="1970" y="1540"/>
                  </a:cubicBezTo>
                  <a:cubicBezTo>
                    <a:pt x="1538" y="1540"/>
                    <a:pt x="587" y="933"/>
                    <a:pt x="372" y="473"/>
                  </a:cubicBezTo>
                  <a:cubicBezTo>
                    <a:pt x="332" y="387"/>
                    <a:pt x="333" y="341"/>
                    <a:pt x="348" y="311"/>
                  </a:cubicBezTo>
                  <a:close/>
                  <a:moveTo>
                    <a:pt x="331" y="1"/>
                  </a:moveTo>
                  <a:cubicBezTo>
                    <a:pt x="308" y="1"/>
                    <a:pt x="285" y="6"/>
                    <a:pt x="264" y="18"/>
                  </a:cubicBezTo>
                  <a:cubicBezTo>
                    <a:pt x="56" y="131"/>
                    <a:pt x="0" y="345"/>
                    <a:pt x="116" y="593"/>
                  </a:cubicBezTo>
                  <a:cubicBezTo>
                    <a:pt x="350" y="1092"/>
                    <a:pt x="1345" y="1822"/>
                    <a:pt x="1967" y="1822"/>
                  </a:cubicBezTo>
                  <a:cubicBezTo>
                    <a:pt x="1970" y="1822"/>
                    <a:pt x="1973" y="1822"/>
                    <a:pt x="1976" y="1822"/>
                  </a:cubicBezTo>
                  <a:cubicBezTo>
                    <a:pt x="2048" y="1822"/>
                    <a:pt x="2119" y="1809"/>
                    <a:pt x="2187" y="1783"/>
                  </a:cubicBezTo>
                  <a:cubicBezTo>
                    <a:pt x="2343" y="1721"/>
                    <a:pt x="2372" y="1608"/>
                    <a:pt x="2375" y="1547"/>
                  </a:cubicBezTo>
                  <a:cubicBezTo>
                    <a:pt x="2396" y="1112"/>
                    <a:pt x="999" y="333"/>
                    <a:pt x="397" y="17"/>
                  </a:cubicBezTo>
                  <a:cubicBezTo>
                    <a:pt x="376" y="6"/>
                    <a:pt x="354" y="1"/>
                    <a:pt x="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956;p38">
              <a:extLst>
                <a:ext uri="{FF2B5EF4-FFF2-40B4-BE49-F238E27FC236}">
                  <a16:creationId xmlns:a16="http://schemas.microsoft.com/office/drawing/2014/main" id="{D3A64890-149B-1279-4925-EA824588F50E}"/>
                </a:ext>
              </a:extLst>
            </p:cNvPr>
            <p:cNvSpPr/>
            <p:nvPr/>
          </p:nvSpPr>
          <p:spPr>
            <a:xfrm>
              <a:off x="3905225" y="5197325"/>
              <a:ext cx="75125" cy="38450"/>
            </a:xfrm>
            <a:custGeom>
              <a:avLst/>
              <a:gdLst/>
              <a:ahLst/>
              <a:cxnLst/>
              <a:rect l="l" t="t" r="r" b="b"/>
              <a:pathLst>
                <a:path w="3005" h="1538" extrusionOk="0">
                  <a:moveTo>
                    <a:pt x="591" y="0"/>
                  </a:moveTo>
                  <a:lnTo>
                    <a:pt x="591" y="0"/>
                  </a:lnTo>
                  <a:cubicBezTo>
                    <a:pt x="1" y="317"/>
                    <a:pt x="1506" y="1538"/>
                    <a:pt x="2226" y="1538"/>
                  </a:cubicBezTo>
                  <a:cubicBezTo>
                    <a:pt x="2289" y="1538"/>
                    <a:pt x="2345" y="1528"/>
                    <a:pt x="2394" y="1509"/>
                  </a:cubicBezTo>
                  <a:cubicBezTo>
                    <a:pt x="3005" y="1263"/>
                    <a:pt x="591" y="0"/>
                    <a:pt x="5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957;p38">
              <a:extLst>
                <a:ext uri="{FF2B5EF4-FFF2-40B4-BE49-F238E27FC236}">
                  <a16:creationId xmlns:a16="http://schemas.microsoft.com/office/drawing/2014/main" id="{2EA11F1C-238B-2126-1D57-CEBAD7B99BFB}"/>
                </a:ext>
              </a:extLst>
            </p:cNvPr>
            <p:cNvSpPr/>
            <p:nvPr/>
          </p:nvSpPr>
          <p:spPr>
            <a:xfrm>
              <a:off x="3911700" y="5193775"/>
              <a:ext cx="59900" cy="45550"/>
            </a:xfrm>
            <a:custGeom>
              <a:avLst/>
              <a:gdLst/>
              <a:ahLst/>
              <a:cxnLst/>
              <a:rect l="l" t="t" r="r" b="b"/>
              <a:pathLst>
                <a:path w="2396" h="1822" extrusionOk="0">
                  <a:moveTo>
                    <a:pt x="348" y="311"/>
                  </a:moveTo>
                  <a:lnTo>
                    <a:pt x="348" y="311"/>
                  </a:lnTo>
                  <a:cubicBezTo>
                    <a:pt x="1285" y="809"/>
                    <a:pt x="2074" y="1362"/>
                    <a:pt x="2082" y="1520"/>
                  </a:cubicBezTo>
                  <a:cubicBezTo>
                    <a:pt x="2048" y="1534"/>
                    <a:pt x="2008" y="1541"/>
                    <a:pt x="1962" y="1541"/>
                  </a:cubicBezTo>
                  <a:cubicBezTo>
                    <a:pt x="1522" y="1541"/>
                    <a:pt x="587" y="930"/>
                    <a:pt x="372" y="472"/>
                  </a:cubicBezTo>
                  <a:cubicBezTo>
                    <a:pt x="333" y="388"/>
                    <a:pt x="333" y="340"/>
                    <a:pt x="348" y="311"/>
                  </a:cubicBezTo>
                  <a:close/>
                  <a:moveTo>
                    <a:pt x="331" y="1"/>
                  </a:moveTo>
                  <a:cubicBezTo>
                    <a:pt x="308" y="1"/>
                    <a:pt x="285" y="6"/>
                    <a:pt x="264" y="17"/>
                  </a:cubicBezTo>
                  <a:cubicBezTo>
                    <a:pt x="56" y="130"/>
                    <a:pt x="0" y="344"/>
                    <a:pt x="116" y="592"/>
                  </a:cubicBezTo>
                  <a:cubicBezTo>
                    <a:pt x="349" y="1091"/>
                    <a:pt x="1345" y="1821"/>
                    <a:pt x="1967" y="1821"/>
                  </a:cubicBezTo>
                  <a:cubicBezTo>
                    <a:pt x="1970" y="1822"/>
                    <a:pt x="1973" y="1822"/>
                    <a:pt x="1976" y="1822"/>
                  </a:cubicBezTo>
                  <a:cubicBezTo>
                    <a:pt x="2048" y="1822"/>
                    <a:pt x="2119" y="1809"/>
                    <a:pt x="2187" y="1783"/>
                  </a:cubicBezTo>
                  <a:cubicBezTo>
                    <a:pt x="2343" y="1720"/>
                    <a:pt x="2372" y="1608"/>
                    <a:pt x="2375" y="1548"/>
                  </a:cubicBezTo>
                  <a:cubicBezTo>
                    <a:pt x="2396" y="1112"/>
                    <a:pt x="999" y="332"/>
                    <a:pt x="397" y="17"/>
                  </a:cubicBezTo>
                  <a:cubicBezTo>
                    <a:pt x="376" y="6"/>
                    <a:pt x="354" y="1"/>
                    <a:pt x="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958;p38">
              <a:extLst>
                <a:ext uri="{FF2B5EF4-FFF2-40B4-BE49-F238E27FC236}">
                  <a16:creationId xmlns:a16="http://schemas.microsoft.com/office/drawing/2014/main" id="{59E67A9E-04A2-5640-9917-E3A161F99C69}"/>
                </a:ext>
              </a:extLst>
            </p:cNvPr>
            <p:cNvSpPr/>
            <p:nvPr/>
          </p:nvSpPr>
          <p:spPr>
            <a:xfrm>
              <a:off x="3891700" y="5206675"/>
              <a:ext cx="75100" cy="38475"/>
            </a:xfrm>
            <a:custGeom>
              <a:avLst/>
              <a:gdLst/>
              <a:ahLst/>
              <a:cxnLst/>
              <a:rect l="l" t="t" r="r" b="b"/>
              <a:pathLst>
                <a:path w="3004" h="1539" extrusionOk="0">
                  <a:moveTo>
                    <a:pt x="589" y="0"/>
                  </a:moveTo>
                  <a:lnTo>
                    <a:pt x="589" y="0"/>
                  </a:lnTo>
                  <a:cubicBezTo>
                    <a:pt x="0" y="317"/>
                    <a:pt x="1505" y="1539"/>
                    <a:pt x="2225" y="1539"/>
                  </a:cubicBezTo>
                  <a:cubicBezTo>
                    <a:pt x="2287" y="1539"/>
                    <a:pt x="2344" y="1529"/>
                    <a:pt x="2392" y="1510"/>
                  </a:cubicBezTo>
                  <a:cubicBezTo>
                    <a:pt x="3003" y="1264"/>
                    <a:pt x="590" y="0"/>
                    <a:pt x="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959;p38">
              <a:extLst>
                <a:ext uri="{FF2B5EF4-FFF2-40B4-BE49-F238E27FC236}">
                  <a16:creationId xmlns:a16="http://schemas.microsoft.com/office/drawing/2014/main" id="{BC950D2C-AB59-08D4-FC44-D7A40B88DCDC}"/>
                </a:ext>
              </a:extLst>
            </p:cNvPr>
            <p:cNvSpPr/>
            <p:nvPr/>
          </p:nvSpPr>
          <p:spPr>
            <a:xfrm>
              <a:off x="3898125" y="5203125"/>
              <a:ext cx="59950" cy="45550"/>
            </a:xfrm>
            <a:custGeom>
              <a:avLst/>
              <a:gdLst/>
              <a:ahLst/>
              <a:cxnLst/>
              <a:rect l="l" t="t" r="r" b="b"/>
              <a:pathLst>
                <a:path w="2398" h="1822" extrusionOk="0">
                  <a:moveTo>
                    <a:pt x="349" y="312"/>
                  </a:moveTo>
                  <a:cubicBezTo>
                    <a:pt x="1286" y="808"/>
                    <a:pt x="2075" y="1362"/>
                    <a:pt x="2082" y="1522"/>
                  </a:cubicBezTo>
                  <a:cubicBezTo>
                    <a:pt x="2051" y="1535"/>
                    <a:pt x="2015" y="1540"/>
                    <a:pt x="1973" y="1540"/>
                  </a:cubicBezTo>
                  <a:cubicBezTo>
                    <a:pt x="1543" y="1540"/>
                    <a:pt x="590" y="935"/>
                    <a:pt x="374" y="475"/>
                  </a:cubicBezTo>
                  <a:cubicBezTo>
                    <a:pt x="333" y="388"/>
                    <a:pt x="333" y="340"/>
                    <a:pt x="349" y="312"/>
                  </a:cubicBezTo>
                  <a:close/>
                  <a:moveTo>
                    <a:pt x="333" y="1"/>
                  </a:moveTo>
                  <a:cubicBezTo>
                    <a:pt x="310" y="1"/>
                    <a:pt x="287" y="7"/>
                    <a:pt x="266" y="18"/>
                  </a:cubicBezTo>
                  <a:cubicBezTo>
                    <a:pt x="56" y="130"/>
                    <a:pt x="1" y="345"/>
                    <a:pt x="117" y="593"/>
                  </a:cubicBezTo>
                  <a:cubicBezTo>
                    <a:pt x="351" y="1091"/>
                    <a:pt x="1345" y="1821"/>
                    <a:pt x="1968" y="1821"/>
                  </a:cubicBezTo>
                  <a:cubicBezTo>
                    <a:pt x="1971" y="1821"/>
                    <a:pt x="1974" y="1821"/>
                    <a:pt x="1977" y="1821"/>
                  </a:cubicBezTo>
                  <a:cubicBezTo>
                    <a:pt x="2049" y="1821"/>
                    <a:pt x="2120" y="1808"/>
                    <a:pt x="2188" y="1783"/>
                  </a:cubicBezTo>
                  <a:cubicBezTo>
                    <a:pt x="2344" y="1720"/>
                    <a:pt x="2372" y="1608"/>
                    <a:pt x="2376" y="1546"/>
                  </a:cubicBezTo>
                  <a:cubicBezTo>
                    <a:pt x="2397" y="1112"/>
                    <a:pt x="1000" y="332"/>
                    <a:pt x="398" y="17"/>
                  </a:cubicBezTo>
                  <a:cubicBezTo>
                    <a:pt x="377" y="6"/>
                    <a:pt x="355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960;p38">
              <a:extLst>
                <a:ext uri="{FF2B5EF4-FFF2-40B4-BE49-F238E27FC236}">
                  <a16:creationId xmlns:a16="http://schemas.microsoft.com/office/drawing/2014/main" id="{CF6B4AE0-FCA5-1D84-6510-74BEC3EEAA23}"/>
                </a:ext>
              </a:extLst>
            </p:cNvPr>
            <p:cNvSpPr/>
            <p:nvPr/>
          </p:nvSpPr>
          <p:spPr>
            <a:xfrm>
              <a:off x="3866775" y="5218000"/>
              <a:ext cx="75125" cy="38475"/>
            </a:xfrm>
            <a:custGeom>
              <a:avLst/>
              <a:gdLst/>
              <a:ahLst/>
              <a:cxnLst/>
              <a:rect l="l" t="t" r="r" b="b"/>
              <a:pathLst>
                <a:path w="3005" h="1539" extrusionOk="0">
                  <a:moveTo>
                    <a:pt x="590" y="0"/>
                  </a:moveTo>
                  <a:lnTo>
                    <a:pt x="590" y="0"/>
                  </a:lnTo>
                  <a:cubicBezTo>
                    <a:pt x="0" y="318"/>
                    <a:pt x="1507" y="1539"/>
                    <a:pt x="2226" y="1539"/>
                  </a:cubicBezTo>
                  <a:cubicBezTo>
                    <a:pt x="2288" y="1539"/>
                    <a:pt x="2344" y="1530"/>
                    <a:pt x="2393" y="1510"/>
                  </a:cubicBezTo>
                  <a:cubicBezTo>
                    <a:pt x="3005" y="1263"/>
                    <a:pt x="590" y="0"/>
                    <a:pt x="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961;p38">
              <a:extLst>
                <a:ext uri="{FF2B5EF4-FFF2-40B4-BE49-F238E27FC236}">
                  <a16:creationId xmlns:a16="http://schemas.microsoft.com/office/drawing/2014/main" id="{A858A179-E309-9E07-5871-174DECE2CC79}"/>
                </a:ext>
              </a:extLst>
            </p:cNvPr>
            <p:cNvSpPr/>
            <p:nvPr/>
          </p:nvSpPr>
          <p:spPr>
            <a:xfrm>
              <a:off x="3873225" y="5214450"/>
              <a:ext cx="59925" cy="45550"/>
            </a:xfrm>
            <a:custGeom>
              <a:avLst/>
              <a:gdLst/>
              <a:ahLst/>
              <a:cxnLst/>
              <a:rect l="l" t="t" r="r" b="b"/>
              <a:pathLst>
                <a:path w="2397" h="1822" extrusionOk="0">
                  <a:moveTo>
                    <a:pt x="348" y="311"/>
                  </a:moveTo>
                  <a:lnTo>
                    <a:pt x="348" y="311"/>
                  </a:lnTo>
                  <a:cubicBezTo>
                    <a:pt x="1285" y="810"/>
                    <a:pt x="2075" y="1361"/>
                    <a:pt x="2082" y="1521"/>
                  </a:cubicBezTo>
                  <a:cubicBezTo>
                    <a:pt x="2051" y="1533"/>
                    <a:pt x="2013" y="1539"/>
                    <a:pt x="1971" y="1539"/>
                  </a:cubicBezTo>
                  <a:cubicBezTo>
                    <a:pt x="1540" y="1539"/>
                    <a:pt x="588" y="933"/>
                    <a:pt x="372" y="473"/>
                  </a:cubicBezTo>
                  <a:cubicBezTo>
                    <a:pt x="332" y="387"/>
                    <a:pt x="333" y="340"/>
                    <a:pt x="348" y="311"/>
                  </a:cubicBezTo>
                  <a:close/>
                  <a:moveTo>
                    <a:pt x="332" y="0"/>
                  </a:moveTo>
                  <a:cubicBezTo>
                    <a:pt x="309" y="0"/>
                    <a:pt x="286" y="6"/>
                    <a:pt x="265" y="17"/>
                  </a:cubicBezTo>
                  <a:cubicBezTo>
                    <a:pt x="56" y="130"/>
                    <a:pt x="0" y="345"/>
                    <a:pt x="116" y="592"/>
                  </a:cubicBezTo>
                  <a:cubicBezTo>
                    <a:pt x="350" y="1091"/>
                    <a:pt x="1345" y="1822"/>
                    <a:pt x="1967" y="1822"/>
                  </a:cubicBezTo>
                  <a:cubicBezTo>
                    <a:pt x="1970" y="1822"/>
                    <a:pt x="1973" y="1822"/>
                    <a:pt x="1976" y="1822"/>
                  </a:cubicBezTo>
                  <a:cubicBezTo>
                    <a:pt x="2048" y="1822"/>
                    <a:pt x="2120" y="1809"/>
                    <a:pt x="2187" y="1782"/>
                  </a:cubicBezTo>
                  <a:cubicBezTo>
                    <a:pt x="2343" y="1721"/>
                    <a:pt x="2372" y="1607"/>
                    <a:pt x="2375" y="1547"/>
                  </a:cubicBezTo>
                  <a:cubicBezTo>
                    <a:pt x="2397" y="1112"/>
                    <a:pt x="999" y="333"/>
                    <a:pt x="398" y="16"/>
                  </a:cubicBezTo>
                  <a:cubicBezTo>
                    <a:pt x="377" y="6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962;p38">
              <a:extLst>
                <a:ext uri="{FF2B5EF4-FFF2-40B4-BE49-F238E27FC236}">
                  <a16:creationId xmlns:a16="http://schemas.microsoft.com/office/drawing/2014/main" id="{3E4B6892-6376-5878-3108-753ED9E95519}"/>
                </a:ext>
              </a:extLst>
            </p:cNvPr>
            <p:cNvSpPr/>
            <p:nvPr/>
          </p:nvSpPr>
          <p:spPr>
            <a:xfrm>
              <a:off x="3784100" y="5269900"/>
              <a:ext cx="331850" cy="51950"/>
            </a:xfrm>
            <a:custGeom>
              <a:avLst/>
              <a:gdLst/>
              <a:ahLst/>
              <a:cxnLst/>
              <a:rect l="l" t="t" r="r" b="b"/>
              <a:pathLst>
                <a:path w="13274" h="2078" extrusionOk="0">
                  <a:moveTo>
                    <a:pt x="13273" y="0"/>
                  </a:moveTo>
                  <a:lnTo>
                    <a:pt x="13273" y="0"/>
                  </a:lnTo>
                  <a:cubicBezTo>
                    <a:pt x="12902" y="127"/>
                    <a:pt x="12332" y="252"/>
                    <a:pt x="11457" y="306"/>
                  </a:cubicBezTo>
                  <a:cubicBezTo>
                    <a:pt x="9377" y="432"/>
                    <a:pt x="8242" y="629"/>
                    <a:pt x="6074" y="1050"/>
                  </a:cubicBezTo>
                  <a:cubicBezTo>
                    <a:pt x="5433" y="1175"/>
                    <a:pt x="4800" y="1245"/>
                    <a:pt x="4175" y="1245"/>
                  </a:cubicBezTo>
                  <a:cubicBezTo>
                    <a:pt x="2892" y="1245"/>
                    <a:pt x="1647" y="949"/>
                    <a:pt x="458" y="220"/>
                  </a:cubicBezTo>
                  <a:lnTo>
                    <a:pt x="458" y="220"/>
                  </a:lnTo>
                  <a:cubicBezTo>
                    <a:pt x="0" y="1190"/>
                    <a:pt x="2375" y="2020"/>
                    <a:pt x="4476" y="2075"/>
                  </a:cubicBezTo>
                  <a:cubicBezTo>
                    <a:pt x="4533" y="2077"/>
                    <a:pt x="4589" y="2077"/>
                    <a:pt x="4645" y="2077"/>
                  </a:cubicBezTo>
                  <a:cubicBezTo>
                    <a:pt x="6759" y="2077"/>
                    <a:pt x="8574" y="1066"/>
                    <a:pt x="10126" y="1066"/>
                  </a:cubicBezTo>
                  <a:cubicBezTo>
                    <a:pt x="10242" y="1066"/>
                    <a:pt x="10357" y="1072"/>
                    <a:pt x="10470" y="1084"/>
                  </a:cubicBezTo>
                  <a:cubicBezTo>
                    <a:pt x="10866" y="1126"/>
                    <a:pt x="11242" y="1156"/>
                    <a:pt x="11582" y="1156"/>
                  </a:cubicBezTo>
                  <a:cubicBezTo>
                    <a:pt x="12559" y="1156"/>
                    <a:pt x="13241" y="909"/>
                    <a:pt x="132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963;p38">
              <a:extLst>
                <a:ext uri="{FF2B5EF4-FFF2-40B4-BE49-F238E27FC236}">
                  <a16:creationId xmlns:a16="http://schemas.microsoft.com/office/drawing/2014/main" id="{222E3A68-DA86-FAEC-5344-FFDAE3AF1970}"/>
                </a:ext>
              </a:extLst>
            </p:cNvPr>
            <p:cNvSpPr/>
            <p:nvPr/>
          </p:nvSpPr>
          <p:spPr>
            <a:xfrm>
              <a:off x="3785925" y="5262825"/>
              <a:ext cx="337200" cy="66075"/>
            </a:xfrm>
            <a:custGeom>
              <a:avLst/>
              <a:gdLst/>
              <a:ahLst/>
              <a:cxnLst/>
              <a:rect l="l" t="t" r="r" b="b"/>
              <a:pathLst>
                <a:path w="13488" h="2643" extrusionOk="0">
                  <a:moveTo>
                    <a:pt x="12826" y="682"/>
                  </a:moveTo>
                  <a:lnTo>
                    <a:pt x="12826" y="682"/>
                  </a:lnTo>
                  <a:cubicBezTo>
                    <a:pt x="12789" y="758"/>
                    <a:pt x="12737" y="826"/>
                    <a:pt x="12674" y="881"/>
                  </a:cubicBezTo>
                  <a:cubicBezTo>
                    <a:pt x="12434" y="1089"/>
                    <a:pt x="12011" y="1157"/>
                    <a:pt x="11512" y="1157"/>
                  </a:cubicBezTo>
                  <a:cubicBezTo>
                    <a:pt x="11175" y="1157"/>
                    <a:pt x="10802" y="1126"/>
                    <a:pt x="10427" y="1085"/>
                  </a:cubicBezTo>
                  <a:cubicBezTo>
                    <a:pt x="10305" y="1072"/>
                    <a:pt x="10180" y="1066"/>
                    <a:pt x="10055" y="1066"/>
                  </a:cubicBezTo>
                  <a:cubicBezTo>
                    <a:pt x="9299" y="1066"/>
                    <a:pt x="8498" y="1289"/>
                    <a:pt x="7658" y="1523"/>
                  </a:cubicBezTo>
                  <a:cubicBezTo>
                    <a:pt x="6687" y="1794"/>
                    <a:pt x="5690" y="2077"/>
                    <a:pt x="4596" y="2077"/>
                  </a:cubicBezTo>
                  <a:cubicBezTo>
                    <a:pt x="4534" y="2077"/>
                    <a:pt x="4472" y="2076"/>
                    <a:pt x="4410" y="2074"/>
                  </a:cubicBezTo>
                  <a:cubicBezTo>
                    <a:pt x="2861" y="2034"/>
                    <a:pt x="1271" y="1572"/>
                    <a:pt x="762" y="1038"/>
                  </a:cubicBezTo>
                  <a:lnTo>
                    <a:pt x="762" y="1038"/>
                  </a:lnTo>
                  <a:cubicBezTo>
                    <a:pt x="1783" y="1554"/>
                    <a:pt x="2892" y="1810"/>
                    <a:pt x="4111" y="1810"/>
                  </a:cubicBezTo>
                  <a:cubicBezTo>
                    <a:pt x="4729" y="1810"/>
                    <a:pt x="5376" y="1744"/>
                    <a:pt x="6054" y="1613"/>
                  </a:cubicBezTo>
                  <a:cubicBezTo>
                    <a:pt x="8256" y="1183"/>
                    <a:pt x="9357" y="995"/>
                    <a:pt x="11400" y="871"/>
                  </a:cubicBezTo>
                  <a:cubicBezTo>
                    <a:pt x="11946" y="839"/>
                    <a:pt x="12423" y="775"/>
                    <a:pt x="12826" y="682"/>
                  </a:cubicBezTo>
                  <a:close/>
                  <a:moveTo>
                    <a:pt x="13201" y="1"/>
                  </a:moveTo>
                  <a:cubicBezTo>
                    <a:pt x="13170" y="1"/>
                    <a:pt x="13139" y="6"/>
                    <a:pt x="13109" y="16"/>
                  </a:cubicBezTo>
                  <a:cubicBezTo>
                    <a:pt x="12676" y="165"/>
                    <a:pt x="12089" y="262"/>
                    <a:pt x="11368" y="306"/>
                  </a:cubicBezTo>
                  <a:cubicBezTo>
                    <a:pt x="9290" y="432"/>
                    <a:pt x="8176" y="621"/>
                    <a:pt x="5947" y="1056"/>
                  </a:cubicBezTo>
                  <a:cubicBezTo>
                    <a:pt x="5307" y="1181"/>
                    <a:pt x="4698" y="1243"/>
                    <a:pt x="4116" y="1243"/>
                  </a:cubicBezTo>
                  <a:cubicBezTo>
                    <a:pt x="2788" y="1243"/>
                    <a:pt x="1605" y="917"/>
                    <a:pt x="534" y="260"/>
                  </a:cubicBezTo>
                  <a:cubicBezTo>
                    <a:pt x="488" y="234"/>
                    <a:pt x="436" y="220"/>
                    <a:pt x="384" y="220"/>
                  </a:cubicBezTo>
                  <a:cubicBezTo>
                    <a:pt x="357" y="220"/>
                    <a:pt x="331" y="224"/>
                    <a:pt x="304" y="231"/>
                  </a:cubicBezTo>
                  <a:cubicBezTo>
                    <a:pt x="227" y="254"/>
                    <a:pt x="164" y="309"/>
                    <a:pt x="129" y="382"/>
                  </a:cubicBezTo>
                  <a:cubicBezTo>
                    <a:pt x="0" y="656"/>
                    <a:pt x="19" y="943"/>
                    <a:pt x="184" y="1209"/>
                  </a:cubicBezTo>
                  <a:cubicBezTo>
                    <a:pt x="722" y="2082"/>
                    <a:pt x="2754" y="2598"/>
                    <a:pt x="4395" y="2641"/>
                  </a:cubicBezTo>
                  <a:cubicBezTo>
                    <a:pt x="4454" y="2643"/>
                    <a:pt x="4512" y="2643"/>
                    <a:pt x="4570" y="2643"/>
                  </a:cubicBezTo>
                  <a:cubicBezTo>
                    <a:pt x="5750" y="2643"/>
                    <a:pt x="6843" y="2339"/>
                    <a:pt x="7812" y="2069"/>
                  </a:cubicBezTo>
                  <a:cubicBezTo>
                    <a:pt x="8616" y="1845"/>
                    <a:pt x="9384" y="1633"/>
                    <a:pt x="10065" y="1633"/>
                  </a:cubicBezTo>
                  <a:cubicBezTo>
                    <a:pt x="10168" y="1633"/>
                    <a:pt x="10269" y="1638"/>
                    <a:pt x="10368" y="1648"/>
                  </a:cubicBezTo>
                  <a:cubicBezTo>
                    <a:pt x="10783" y="1693"/>
                    <a:pt x="11164" y="1721"/>
                    <a:pt x="11507" y="1721"/>
                  </a:cubicBezTo>
                  <a:cubicBezTo>
                    <a:pt x="12172" y="1721"/>
                    <a:pt x="12693" y="1614"/>
                    <a:pt x="13045" y="1308"/>
                  </a:cubicBezTo>
                  <a:cubicBezTo>
                    <a:pt x="13321" y="1070"/>
                    <a:pt x="13469" y="728"/>
                    <a:pt x="13484" y="293"/>
                  </a:cubicBezTo>
                  <a:cubicBezTo>
                    <a:pt x="13487" y="201"/>
                    <a:pt x="13445" y="112"/>
                    <a:pt x="13370" y="56"/>
                  </a:cubicBezTo>
                  <a:cubicBezTo>
                    <a:pt x="13320" y="20"/>
                    <a:pt x="13261" y="1"/>
                    <a:pt x="13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964;p38">
              <a:extLst>
                <a:ext uri="{FF2B5EF4-FFF2-40B4-BE49-F238E27FC236}">
                  <a16:creationId xmlns:a16="http://schemas.microsoft.com/office/drawing/2014/main" id="{F3133813-B6F6-6828-DEBF-D6BBFA643881}"/>
                </a:ext>
              </a:extLst>
            </p:cNvPr>
            <p:cNvSpPr/>
            <p:nvPr/>
          </p:nvSpPr>
          <p:spPr>
            <a:xfrm>
              <a:off x="3801575" y="3619975"/>
              <a:ext cx="1281850" cy="1582825"/>
            </a:xfrm>
            <a:custGeom>
              <a:avLst/>
              <a:gdLst/>
              <a:ahLst/>
              <a:cxnLst/>
              <a:rect l="l" t="t" r="r" b="b"/>
              <a:pathLst>
                <a:path w="51274" h="63313" extrusionOk="0">
                  <a:moveTo>
                    <a:pt x="34102" y="1"/>
                  </a:moveTo>
                  <a:cubicBezTo>
                    <a:pt x="33263" y="1"/>
                    <a:pt x="31774" y="467"/>
                    <a:pt x="28977" y="1002"/>
                  </a:cubicBezTo>
                  <a:cubicBezTo>
                    <a:pt x="27658" y="1255"/>
                    <a:pt x="25894" y="1347"/>
                    <a:pt x="24027" y="1347"/>
                  </a:cubicBezTo>
                  <a:cubicBezTo>
                    <a:pt x="19049" y="1347"/>
                    <a:pt x="13334" y="694"/>
                    <a:pt x="13334" y="694"/>
                  </a:cubicBezTo>
                  <a:lnTo>
                    <a:pt x="12407" y="3061"/>
                  </a:lnTo>
                  <a:cubicBezTo>
                    <a:pt x="12407" y="3061"/>
                    <a:pt x="983" y="31355"/>
                    <a:pt x="491" y="32381"/>
                  </a:cubicBezTo>
                  <a:cubicBezTo>
                    <a:pt x="0" y="33406"/>
                    <a:pt x="5959" y="62187"/>
                    <a:pt x="6728" y="62848"/>
                  </a:cubicBezTo>
                  <a:cubicBezTo>
                    <a:pt x="7117" y="63182"/>
                    <a:pt x="7572" y="63312"/>
                    <a:pt x="8093" y="63312"/>
                  </a:cubicBezTo>
                  <a:cubicBezTo>
                    <a:pt x="8603" y="63312"/>
                    <a:pt x="9176" y="63188"/>
                    <a:pt x="9813" y="63008"/>
                  </a:cubicBezTo>
                  <a:cubicBezTo>
                    <a:pt x="11106" y="62645"/>
                    <a:pt x="10948" y="61738"/>
                    <a:pt x="10948" y="61738"/>
                  </a:cubicBezTo>
                  <a:lnTo>
                    <a:pt x="8983" y="35464"/>
                  </a:lnTo>
                  <a:lnTo>
                    <a:pt x="20292" y="13848"/>
                  </a:lnTo>
                  <a:lnTo>
                    <a:pt x="22968" y="14363"/>
                  </a:lnTo>
                  <a:cubicBezTo>
                    <a:pt x="22968" y="14363"/>
                    <a:pt x="25748" y="35236"/>
                    <a:pt x="27807" y="38632"/>
                  </a:cubicBezTo>
                  <a:cubicBezTo>
                    <a:pt x="29865" y="42029"/>
                    <a:pt x="47465" y="58290"/>
                    <a:pt x="47980" y="58702"/>
                  </a:cubicBezTo>
                  <a:cubicBezTo>
                    <a:pt x="48151" y="58840"/>
                    <a:pt x="48368" y="58885"/>
                    <a:pt x="48582" y="58885"/>
                  </a:cubicBezTo>
                  <a:cubicBezTo>
                    <a:pt x="49008" y="58885"/>
                    <a:pt x="49420" y="58702"/>
                    <a:pt x="49420" y="58702"/>
                  </a:cubicBezTo>
                  <a:cubicBezTo>
                    <a:pt x="51273" y="58187"/>
                    <a:pt x="51067" y="56644"/>
                    <a:pt x="51067" y="56644"/>
                  </a:cubicBezTo>
                  <a:cubicBezTo>
                    <a:pt x="51067" y="56644"/>
                    <a:pt x="45200" y="47999"/>
                    <a:pt x="42525" y="43675"/>
                  </a:cubicBezTo>
                  <a:cubicBezTo>
                    <a:pt x="39849" y="39353"/>
                    <a:pt x="37172" y="37397"/>
                    <a:pt x="37172" y="37397"/>
                  </a:cubicBezTo>
                  <a:cubicBezTo>
                    <a:pt x="37172" y="37397"/>
                    <a:pt x="35404" y="25464"/>
                    <a:pt x="34683" y="21449"/>
                  </a:cubicBezTo>
                  <a:cubicBezTo>
                    <a:pt x="33963" y="17435"/>
                    <a:pt x="35153" y="900"/>
                    <a:pt x="35153" y="900"/>
                  </a:cubicBezTo>
                  <a:cubicBezTo>
                    <a:pt x="34979" y="249"/>
                    <a:pt x="34714" y="1"/>
                    <a:pt x="34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965;p38">
              <a:extLst>
                <a:ext uri="{FF2B5EF4-FFF2-40B4-BE49-F238E27FC236}">
                  <a16:creationId xmlns:a16="http://schemas.microsoft.com/office/drawing/2014/main" id="{C9A79E40-7234-DB01-CDB2-15B7B5D576B2}"/>
                </a:ext>
              </a:extLst>
            </p:cNvPr>
            <p:cNvSpPr/>
            <p:nvPr/>
          </p:nvSpPr>
          <p:spPr>
            <a:xfrm>
              <a:off x="3793375" y="3613100"/>
              <a:ext cx="1297275" cy="1596750"/>
            </a:xfrm>
            <a:custGeom>
              <a:avLst/>
              <a:gdLst/>
              <a:ahLst/>
              <a:cxnLst/>
              <a:rect l="l" t="t" r="r" b="b"/>
              <a:pathLst>
                <a:path w="51891" h="63870" extrusionOk="0">
                  <a:moveTo>
                    <a:pt x="34445" y="559"/>
                  </a:moveTo>
                  <a:cubicBezTo>
                    <a:pt x="34947" y="559"/>
                    <a:pt x="35073" y="761"/>
                    <a:pt x="35195" y="1203"/>
                  </a:cubicBezTo>
                  <a:cubicBezTo>
                    <a:pt x="35111" y="2373"/>
                    <a:pt x="34026" y="17839"/>
                    <a:pt x="34732" y="21774"/>
                  </a:cubicBezTo>
                  <a:cubicBezTo>
                    <a:pt x="35444" y="25737"/>
                    <a:pt x="37203" y="37594"/>
                    <a:pt x="37221" y="37714"/>
                  </a:cubicBezTo>
                  <a:cubicBezTo>
                    <a:pt x="37232" y="37789"/>
                    <a:pt x="37272" y="37856"/>
                    <a:pt x="37334" y="37901"/>
                  </a:cubicBezTo>
                  <a:cubicBezTo>
                    <a:pt x="37360" y="37919"/>
                    <a:pt x="39996" y="39872"/>
                    <a:pt x="42612" y="44100"/>
                  </a:cubicBezTo>
                  <a:cubicBezTo>
                    <a:pt x="45141" y="48185"/>
                    <a:pt x="50583" y="56225"/>
                    <a:pt x="51119" y="57015"/>
                  </a:cubicBezTo>
                  <a:cubicBezTo>
                    <a:pt x="51128" y="57281"/>
                    <a:pt x="51072" y="58316"/>
                    <a:pt x="49634" y="58719"/>
                  </a:cubicBezTo>
                  <a:cubicBezTo>
                    <a:pt x="49506" y="58776"/>
                    <a:pt x="49196" y="58877"/>
                    <a:pt x="48909" y="58877"/>
                  </a:cubicBezTo>
                  <a:cubicBezTo>
                    <a:pt x="48749" y="58877"/>
                    <a:pt x="48595" y="58845"/>
                    <a:pt x="48484" y="58757"/>
                  </a:cubicBezTo>
                  <a:cubicBezTo>
                    <a:pt x="48330" y="58632"/>
                    <a:pt x="30454" y="42188"/>
                    <a:pt x="28377" y="38761"/>
                  </a:cubicBezTo>
                  <a:cubicBezTo>
                    <a:pt x="26373" y="35453"/>
                    <a:pt x="23603" y="14809"/>
                    <a:pt x="23576" y="14600"/>
                  </a:cubicBezTo>
                  <a:cubicBezTo>
                    <a:pt x="23560" y="14480"/>
                    <a:pt x="23469" y="14383"/>
                    <a:pt x="23349" y="14360"/>
                  </a:cubicBezTo>
                  <a:lnTo>
                    <a:pt x="20673" y="13846"/>
                  </a:lnTo>
                  <a:cubicBezTo>
                    <a:pt x="20656" y="13843"/>
                    <a:pt x="20638" y="13841"/>
                    <a:pt x="20621" y="13841"/>
                  </a:cubicBezTo>
                  <a:cubicBezTo>
                    <a:pt x="20517" y="13841"/>
                    <a:pt x="20419" y="13899"/>
                    <a:pt x="20369" y="13993"/>
                  </a:cubicBezTo>
                  <a:lnTo>
                    <a:pt x="9061" y="35608"/>
                  </a:lnTo>
                  <a:cubicBezTo>
                    <a:pt x="9036" y="35654"/>
                    <a:pt x="9025" y="35707"/>
                    <a:pt x="9030" y="35759"/>
                  </a:cubicBezTo>
                  <a:lnTo>
                    <a:pt x="10998" y="62061"/>
                  </a:lnTo>
                  <a:cubicBezTo>
                    <a:pt x="10999" y="62068"/>
                    <a:pt x="11099" y="62720"/>
                    <a:pt x="10064" y="63012"/>
                  </a:cubicBezTo>
                  <a:cubicBezTo>
                    <a:pt x="9427" y="63191"/>
                    <a:pt x="8879" y="63307"/>
                    <a:pt x="8410" y="63307"/>
                  </a:cubicBezTo>
                  <a:cubicBezTo>
                    <a:pt x="7955" y="63307"/>
                    <a:pt x="7574" y="63198"/>
                    <a:pt x="7261" y="62930"/>
                  </a:cubicBezTo>
                  <a:cubicBezTo>
                    <a:pt x="6405" y="61732"/>
                    <a:pt x="745" y="34099"/>
                    <a:pt x="1075" y="32778"/>
                  </a:cubicBezTo>
                  <a:cubicBezTo>
                    <a:pt x="1564" y="31757"/>
                    <a:pt x="12530" y="4598"/>
                    <a:pt x="12999" y="3440"/>
                  </a:cubicBezTo>
                  <a:lnTo>
                    <a:pt x="13845" y="1274"/>
                  </a:lnTo>
                  <a:cubicBezTo>
                    <a:pt x="14960" y="1396"/>
                    <a:pt x="19912" y="1908"/>
                    <a:pt x="24327" y="1908"/>
                  </a:cubicBezTo>
                  <a:cubicBezTo>
                    <a:pt x="26217" y="1908"/>
                    <a:pt x="28008" y="1814"/>
                    <a:pt x="29358" y="1556"/>
                  </a:cubicBezTo>
                  <a:cubicBezTo>
                    <a:pt x="30516" y="1335"/>
                    <a:pt x="31453" y="1123"/>
                    <a:pt x="32206" y="955"/>
                  </a:cubicBezTo>
                  <a:cubicBezTo>
                    <a:pt x="33353" y="698"/>
                    <a:pt x="34028" y="559"/>
                    <a:pt x="34445" y="559"/>
                  </a:cubicBezTo>
                  <a:close/>
                  <a:moveTo>
                    <a:pt x="34433" y="0"/>
                  </a:moveTo>
                  <a:cubicBezTo>
                    <a:pt x="33878" y="0"/>
                    <a:pt x="33122" y="170"/>
                    <a:pt x="32082" y="404"/>
                  </a:cubicBezTo>
                  <a:cubicBezTo>
                    <a:pt x="31333" y="572"/>
                    <a:pt x="30402" y="782"/>
                    <a:pt x="29253" y="1001"/>
                  </a:cubicBezTo>
                  <a:cubicBezTo>
                    <a:pt x="27960" y="1249"/>
                    <a:pt x="26222" y="1339"/>
                    <a:pt x="24376" y="1339"/>
                  </a:cubicBezTo>
                  <a:cubicBezTo>
                    <a:pt x="19457" y="1339"/>
                    <a:pt x="13772" y="699"/>
                    <a:pt x="13693" y="688"/>
                  </a:cubicBezTo>
                  <a:cubicBezTo>
                    <a:pt x="13683" y="687"/>
                    <a:pt x="13672" y="687"/>
                    <a:pt x="13662" y="687"/>
                  </a:cubicBezTo>
                  <a:cubicBezTo>
                    <a:pt x="13547" y="687"/>
                    <a:pt x="13441" y="757"/>
                    <a:pt x="13398" y="867"/>
                  </a:cubicBezTo>
                  <a:lnTo>
                    <a:pt x="12473" y="3230"/>
                  </a:lnTo>
                  <a:cubicBezTo>
                    <a:pt x="12359" y="3513"/>
                    <a:pt x="1047" y="31528"/>
                    <a:pt x="565" y="32535"/>
                  </a:cubicBezTo>
                  <a:cubicBezTo>
                    <a:pt x="1" y="33711"/>
                    <a:pt x="5896" y="62498"/>
                    <a:pt x="6872" y="63338"/>
                  </a:cubicBezTo>
                  <a:cubicBezTo>
                    <a:pt x="7331" y="63732"/>
                    <a:pt x="7871" y="63869"/>
                    <a:pt x="8435" y="63869"/>
                  </a:cubicBezTo>
                  <a:cubicBezTo>
                    <a:pt x="9025" y="63869"/>
                    <a:pt x="9643" y="63719"/>
                    <a:pt x="10219" y="63556"/>
                  </a:cubicBezTo>
                  <a:cubicBezTo>
                    <a:pt x="11434" y="63214"/>
                    <a:pt x="11625" y="62366"/>
                    <a:pt x="11559" y="61992"/>
                  </a:cubicBezTo>
                  <a:lnTo>
                    <a:pt x="9599" y="35799"/>
                  </a:lnTo>
                  <a:lnTo>
                    <a:pt x="20772" y="14442"/>
                  </a:lnTo>
                  <a:lnTo>
                    <a:pt x="23043" y="14877"/>
                  </a:lnTo>
                  <a:cubicBezTo>
                    <a:pt x="23350" y="17164"/>
                    <a:pt x="25913" y="35788"/>
                    <a:pt x="27892" y="39055"/>
                  </a:cubicBezTo>
                  <a:cubicBezTo>
                    <a:pt x="29967" y="42477"/>
                    <a:pt x="47338" y="58564"/>
                    <a:pt x="48131" y="59199"/>
                  </a:cubicBezTo>
                  <a:cubicBezTo>
                    <a:pt x="48364" y="59385"/>
                    <a:pt x="48647" y="59445"/>
                    <a:pt x="48914" y="59445"/>
                  </a:cubicBezTo>
                  <a:cubicBezTo>
                    <a:pt x="49369" y="59445"/>
                    <a:pt x="49779" y="59272"/>
                    <a:pt x="49824" y="59250"/>
                  </a:cubicBezTo>
                  <a:cubicBezTo>
                    <a:pt x="51890" y="58676"/>
                    <a:pt x="51678" y="56900"/>
                    <a:pt x="51675" y="56882"/>
                  </a:cubicBezTo>
                  <a:cubicBezTo>
                    <a:pt x="51670" y="56838"/>
                    <a:pt x="51653" y="56797"/>
                    <a:pt x="51629" y="56761"/>
                  </a:cubicBezTo>
                  <a:cubicBezTo>
                    <a:pt x="51571" y="56674"/>
                    <a:pt x="45735" y="48070"/>
                    <a:pt x="43093" y="43802"/>
                  </a:cubicBezTo>
                  <a:cubicBezTo>
                    <a:pt x="40669" y="39887"/>
                    <a:pt x="38274" y="37914"/>
                    <a:pt x="37763" y="37517"/>
                  </a:cubicBezTo>
                  <a:cubicBezTo>
                    <a:pt x="37580" y="36282"/>
                    <a:pt x="35964" y="25437"/>
                    <a:pt x="35289" y="21675"/>
                  </a:cubicBezTo>
                  <a:cubicBezTo>
                    <a:pt x="34583" y="17741"/>
                    <a:pt x="35751" y="1361"/>
                    <a:pt x="35763" y="1197"/>
                  </a:cubicBezTo>
                  <a:cubicBezTo>
                    <a:pt x="35765" y="1165"/>
                    <a:pt x="35762" y="1134"/>
                    <a:pt x="35755" y="1103"/>
                  </a:cubicBezTo>
                  <a:cubicBezTo>
                    <a:pt x="35537" y="289"/>
                    <a:pt x="35156" y="0"/>
                    <a:pt x="34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966;p38">
              <a:extLst>
                <a:ext uri="{FF2B5EF4-FFF2-40B4-BE49-F238E27FC236}">
                  <a16:creationId xmlns:a16="http://schemas.microsoft.com/office/drawing/2014/main" id="{74BB51B3-EEC7-EB71-8E09-ED0FEB61E45E}"/>
                </a:ext>
              </a:extLst>
            </p:cNvPr>
            <p:cNvSpPr/>
            <p:nvPr/>
          </p:nvSpPr>
          <p:spPr>
            <a:xfrm>
              <a:off x="4154275" y="3915350"/>
              <a:ext cx="162100" cy="57925"/>
            </a:xfrm>
            <a:custGeom>
              <a:avLst/>
              <a:gdLst/>
              <a:ahLst/>
              <a:cxnLst/>
              <a:rect l="l" t="t" r="r" b="b"/>
              <a:pathLst>
                <a:path w="6484" h="2317" extrusionOk="0">
                  <a:moveTo>
                    <a:pt x="317" y="1"/>
                  </a:moveTo>
                  <a:cubicBezTo>
                    <a:pt x="195" y="1"/>
                    <a:pt x="82" y="81"/>
                    <a:pt x="45" y="203"/>
                  </a:cubicBezTo>
                  <a:cubicBezTo>
                    <a:pt x="1" y="353"/>
                    <a:pt x="87" y="510"/>
                    <a:pt x="237" y="555"/>
                  </a:cubicBezTo>
                  <a:lnTo>
                    <a:pt x="6102" y="2305"/>
                  </a:lnTo>
                  <a:cubicBezTo>
                    <a:pt x="6128" y="2312"/>
                    <a:pt x="6156" y="2317"/>
                    <a:pt x="6184" y="2317"/>
                  </a:cubicBezTo>
                  <a:cubicBezTo>
                    <a:pt x="6324" y="2317"/>
                    <a:pt x="6444" y="2214"/>
                    <a:pt x="6463" y="2074"/>
                  </a:cubicBezTo>
                  <a:cubicBezTo>
                    <a:pt x="6484" y="1935"/>
                    <a:pt x="6399" y="1803"/>
                    <a:pt x="6264" y="1762"/>
                  </a:cubicBezTo>
                  <a:lnTo>
                    <a:pt x="397" y="13"/>
                  </a:lnTo>
                  <a:cubicBezTo>
                    <a:pt x="371" y="5"/>
                    <a:pt x="343" y="1"/>
                    <a:pt x="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967;p38">
              <a:extLst>
                <a:ext uri="{FF2B5EF4-FFF2-40B4-BE49-F238E27FC236}">
                  <a16:creationId xmlns:a16="http://schemas.microsoft.com/office/drawing/2014/main" id="{1768C423-8AC3-AA36-03CE-F00F6CE50EAE}"/>
                </a:ext>
              </a:extLst>
            </p:cNvPr>
            <p:cNvSpPr/>
            <p:nvPr/>
          </p:nvSpPr>
          <p:spPr>
            <a:xfrm>
              <a:off x="4085250" y="3943675"/>
              <a:ext cx="215475" cy="37325"/>
            </a:xfrm>
            <a:custGeom>
              <a:avLst/>
              <a:gdLst/>
              <a:ahLst/>
              <a:cxnLst/>
              <a:rect l="l" t="t" r="r" b="b"/>
              <a:pathLst>
                <a:path w="8619" h="1493" extrusionOk="0">
                  <a:moveTo>
                    <a:pt x="303" y="1"/>
                  </a:moveTo>
                  <a:cubicBezTo>
                    <a:pt x="163" y="1"/>
                    <a:pt x="35" y="105"/>
                    <a:pt x="17" y="250"/>
                  </a:cubicBezTo>
                  <a:cubicBezTo>
                    <a:pt x="0" y="406"/>
                    <a:pt x="111" y="546"/>
                    <a:pt x="266" y="564"/>
                  </a:cubicBezTo>
                  <a:lnTo>
                    <a:pt x="8294" y="1490"/>
                  </a:lnTo>
                  <a:cubicBezTo>
                    <a:pt x="8305" y="1492"/>
                    <a:pt x="8317" y="1492"/>
                    <a:pt x="8328" y="1492"/>
                  </a:cubicBezTo>
                  <a:cubicBezTo>
                    <a:pt x="8478" y="1492"/>
                    <a:pt x="8601" y="1375"/>
                    <a:pt x="8610" y="1225"/>
                  </a:cubicBezTo>
                  <a:cubicBezTo>
                    <a:pt x="8619" y="1075"/>
                    <a:pt x="8509" y="945"/>
                    <a:pt x="8359" y="928"/>
                  </a:cubicBezTo>
                  <a:lnTo>
                    <a:pt x="332" y="2"/>
                  </a:lnTo>
                  <a:cubicBezTo>
                    <a:pt x="322" y="1"/>
                    <a:pt x="313" y="1"/>
                    <a:pt x="3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968;p38">
              <a:extLst>
                <a:ext uri="{FF2B5EF4-FFF2-40B4-BE49-F238E27FC236}">
                  <a16:creationId xmlns:a16="http://schemas.microsoft.com/office/drawing/2014/main" id="{1B2F7577-70BE-653E-1E6C-1FD2117226B3}"/>
                </a:ext>
              </a:extLst>
            </p:cNvPr>
            <p:cNvSpPr/>
            <p:nvPr/>
          </p:nvSpPr>
          <p:spPr>
            <a:xfrm>
              <a:off x="4575950" y="3715975"/>
              <a:ext cx="66600" cy="129525"/>
            </a:xfrm>
            <a:custGeom>
              <a:avLst/>
              <a:gdLst/>
              <a:ahLst/>
              <a:cxnLst/>
              <a:rect l="l" t="t" r="r" b="b"/>
              <a:pathLst>
                <a:path w="2664" h="5181" extrusionOk="0">
                  <a:moveTo>
                    <a:pt x="2327" y="1"/>
                  </a:moveTo>
                  <a:cubicBezTo>
                    <a:pt x="2276" y="1"/>
                    <a:pt x="2225" y="14"/>
                    <a:pt x="2179" y="43"/>
                  </a:cubicBezTo>
                  <a:cubicBezTo>
                    <a:pt x="2090" y="99"/>
                    <a:pt x="1" y="1449"/>
                    <a:pt x="132" y="3013"/>
                  </a:cubicBezTo>
                  <a:cubicBezTo>
                    <a:pt x="204" y="3873"/>
                    <a:pt x="917" y="4594"/>
                    <a:pt x="2248" y="5158"/>
                  </a:cubicBezTo>
                  <a:cubicBezTo>
                    <a:pt x="2283" y="5173"/>
                    <a:pt x="2321" y="5180"/>
                    <a:pt x="2359" y="5180"/>
                  </a:cubicBezTo>
                  <a:cubicBezTo>
                    <a:pt x="2360" y="5180"/>
                    <a:pt x="2361" y="5180"/>
                    <a:pt x="2362" y="5180"/>
                  </a:cubicBezTo>
                  <a:cubicBezTo>
                    <a:pt x="2494" y="5180"/>
                    <a:pt x="2609" y="5085"/>
                    <a:pt x="2636" y="4954"/>
                  </a:cubicBezTo>
                  <a:cubicBezTo>
                    <a:pt x="2664" y="4823"/>
                    <a:pt x="2593" y="4690"/>
                    <a:pt x="2469" y="4637"/>
                  </a:cubicBezTo>
                  <a:cubicBezTo>
                    <a:pt x="1346" y="4162"/>
                    <a:pt x="750" y="3600"/>
                    <a:pt x="696" y="2966"/>
                  </a:cubicBezTo>
                  <a:cubicBezTo>
                    <a:pt x="593" y="1742"/>
                    <a:pt x="2464" y="531"/>
                    <a:pt x="2482" y="520"/>
                  </a:cubicBezTo>
                  <a:cubicBezTo>
                    <a:pt x="2611" y="434"/>
                    <a:pt x="2648" y="262"/>
                    <a:pt x="2565" y="132"/>
                  </a:cubicBezTo>
                  <a:cubicBezTo>
                    <a:pt x="2511" y="47"/>
                    <a:pt x="2420" y="1"/>
                    <a:pt x="2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969;p38">
              <a:extLst>
                <a:ext uri="{FF2B5EF4-FFF2-40B4-BE49-F238E27FC236}">
                  <a16:creationId xmlns:a16="http://schemas.microsoft.com/office/drawing/2014/main" id="{1081113B-BD9F-1757-69F6-D7929A1FD275}"/>
                </a:ext>
              </a:extLst>
            </p:cNvPr>
            <p:cNvSpPr/>
            <p:nvPr/>
          </p:nvSpPr>
          <p:spPr>
            <a:xfrm>
              <a:off x="4257700" y="3744100"/>
              <a:ext cx="76975" cy="175650"/>
            </a:xfrm>
            <a:custGeom>
              <a:avLst/>
              <a:gdLst/>
              <a:ahLst/>
              <a:cxnLst/>
              <a:rect l="l" t="t" r="r" b="b"/>
              <a:pathLst>
                <a:path w="3079" h="7026" extrusionOk="0">
                  <a:moveTo>
                    <a:pt x="2766" y="1"/>
                  </a:moveTo>
                  <a:cubicBezTo>
                    <a:pt x="2639" y="1"/>
                    <a:pt x="2523" y="86"/>
                    <a:pt x="2491" y="215"/>
                  </a:cubicBezTo>
                  <a:lnTo>
                    <a:pt x="1843" y="2812"/>
                  </a:lnTo>
                  <a:lnTo>
                    <a:pt x="114" y="4538"/>
                  </a:lnTo>
                  <a:cubicBezTo>
                    <a:pt x="0" y="4653"/>
                    <a:pt x="5" y="4840"/>
                    <a:pt x="125" y="4949"/>
                  </a:cubicBezTo>
                  <a:lnTo>
                    <a:pt x="2352" y="6953"/>
                  </a:lnTo>
                  <a:cubicBezTo>
                    <a:pt x="2405" y="7000"/>
                    <a:pt x="2472" y="7026"/>
                    <a:pt x="2543" y="7026"/>
                  </a:cubicBezTo>
                  <a:lnTo>
                    <a:pt x="2543" y="7025"/>
                  </a:lnTo>
                  <a:cubicBezTo>
                    <a:pt x="2543" y="7025"/>
                    <a:pt x="2543" y="7025"/>
                    <a:pt x="2544" y="7025"/>
                  </a:cubicBezTo>
                  <a:cubicBezTo>
                    <a:pt x="2803" y="7025"/>
                    <a:pt x="2925" y="6705"/>
                    <a:pt x="2732" y="6531"/>
                  </a:cubicBezTo>
                  <a:lnTo>
                    <a:pt x="726" y="4727"/>
                  </a:lnTo>
                  <a:lnTo>
                    <a:pt x="2297" y="3156"/>
                  </a:lnTo>
                  <a:cubicBezTo>
                    <a:pt x="2333" y="3119"/>
                    <a:pt x="2359" y="3074"/>
                    <a:pt x="2372" y="3025"/>
                  </a:cubicBezTo>
                  <a:lnTo>
                    <a:pt x="3040" y="352"/>
                  </a:lnTo>
                  <a:cubicBezTo>
                    <a:pt x="3078" y="200"/>
                    <a:pt x="2986" y="47"/>
                    <a:pt x="2834" y="9"/>
                  </a:cubicBezTo>
                  <a:cubicBezTo>
                    <a:pt x="2811" y="3"/>
                    <a:pt x="2788" y="1"/>
                    <a:pt x="2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970;p38">
              <a:extLst>
                <a:ext uri="{FF2B5EF4-FFF2-40B4-BE49-F238E27FC236}">
                  <a16:creationId xmlns:a16="http://schemas.microsoft.com/office/drawing/2014/main" id="{A060CA68-2F5D-3A06-D9E1-35BEAB89A1E1}"/>
                </a:ext>
              </a:extLst>
            </p:cNvPr>
            <p:cNvSpPr/>
            <p:nvPr/>
          </p:nvSpPr>
          <p:spPr>
            <a:xfrm>
              <a:off x="4127225" y="2778000"/>
              <a:ext cx="886950" cy="960325"/>
            </a:xfrm>
            <a:custGeom>
              <a:avLst/>
              <a:gdLst/>
              <a:ahLst/>
              <a:cxnLst/>
              <a:rect l="l" t="t" r="r" b="b"/>
              <a:pathLst>
                <a:path w="35478" h="38413" extrusionOk="0">
                  <a:moveTo>
                    <a:pt x="11437" y="0"/>
                  </a:moveTo>
                  <a:cubicBezTo>
                    <a:pt x="11020" y="0"/>
                    <a:pt x="10641" y="2"/>
                    <a:pt x="10311" y="6"/>
                  </a:cubicBezTo>
                  <a:lnTo>
                    <a:pt x="4940" y="17151"/>
                  </a:lnTo>
                  <a:cubicBezTo>
                    <a:pt x="4940" y="17151"/>
                    <a:pt x="0" y="34237"/>
                    <a:pt x="206" y="34957"/>
                  </a:cubicBezTo>
                  <a:cubicBezTo>
                    <a:pt x="412" y="35677"/>
                    <a:pt x="3911" y="37325"/>
                    <a:pt x="11733" y="38251"/>
                  </a:cubicBezTo>
                  <a:cubicBezTo>
                    <a:pt x="12679" y="38363"/>
                    <a:pt x="13559" y="38413"/>
                    <a:pt x="14376" y="38413"/>
                  </a:cubicBezTo>
                  <a:cubicBezTo>
                    <a:pt x="20307" y="38413"/>
                    <a:pt x="22873" y="35759"/>
                    <a:pt x="23055" y="34854"/>
                  </a:cubicBezTo>
                  <a:cubicBezTo>
                    <a:pt x="23260" y="33825"/>
                    <a:pt x="22848" y="32075"/>
                    <a:pt x="22848" y="32075"/>
                  </a:cubicBezTo>
                  <a:lnTo>
                    <a:pt x="25525" y="27341"/>
                  </a:lnTo>
                  <a:lnTo>
                    <a:pt x="34377" y="12785"/>
                  </a:lnTo>
                  <a:cubicBezTo>
                    <a:pt x="35478" y="10973"/>
                    <a:pt x="35073" y="8628"/>
                    <a:pt x="33429" y="7292"/>
                  </a:cubicBezTo>
                  <a:cubicBezTo>
                    <a:pt x="29471" y="4078"/>
                    <a:pt x="24556" y="197"/>
                    <a:pt x="24556" y="197"/>
                  </a:cubicBezTo>
                  <a:cubicBezTo>
                    <a:pt x="24556" y="197"/>
                    <a:pt x="15854" y="0"/>
                    <a:pt x="11437" y="0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971;p38">
              <a:extLst>
                <a:ext uri="{FF2B5EF4-FFF2-40B4-BE49-F238E27FC236}">
                  <a16:creationId xmlns:a16="http://schemas.microsoft.com/office/drawing/2014/main" id="{29E96DEE-D572-7BB8-EE11-2ADC301E17D4}"/>
                </a:ext>
              </a:extLst>
            </p:cNvPr>
            <p:cNvSpPr/>
            <p:nvPr/>
          </p:nvSpPr>
          <p:spPr>
            <a:xfrm>
              <a:off x="4120300" y="2770925"/>
              <a:ext cx="901625" cy="974500"/>
            </a:xfrm>
            <a:custGeom>
              <a:avLst/>
              <a:gdLst/>
              <a:ahLst/>
              <a:cxnLst/>
              <a:rect l="l" t="t" r="r" b="b"/>
              <a:pathLst>
                <a:path w="36065" h="38980" extrusionOk="0">
                  <a:moveTo>
                    <a:pt x="11769" y="565"/>
                  </a:moveTo>
                  <a:cubicBezTo>
                    <a:pt x="15915" y="565"/>
                    <a:pt x="23778" y="739"/>
                    <a:pt x="24732" y="760"/>
                  </a:cubicBezTo>
                  <a:cubicBezTo>
                    <a:pt x="25363" y="1259"/>
                    <a:pt x="29880" y="4832"/>
                    <a:pt x="33528" y="7794"/>
                  </a:cubicBezTo>
                  <a:cubicBezTo>
                    <a:pt x="35056" y="9035"/>
                    <a:pt x="35435" y="11238"/>
                    <a:pt x="34412" y="12920"/>
                  </a:cubicBezTo>
                  <a:lnTo>
                    <a:pt x="25556" y="27485"/>
                  </a:lnTo>
                  <a:lnTo>
                    <a:pt x="22879" y="32219"/>
                  </a:lnTo>
                  <a:cubicBezTo>
                    <a:pt x="22844" y="32281"/>
                    <a:pt x="22834" y="32354"/>
                    <a:pt x="22850" y="32423"/>
                  </a:cubicBezTo>
                  <a:cubicBezTo>
                    <a:pt x="22855" y="32440"/>
                    <a:pt x="23246" y="34124"/>
                    <a:pt x="23054" y="35082"/>
                  </a:cubicBezTo>
                  <a:cubicBezTo>
                    <a:pt x="22892" y="35894"/>
                    <a:pt x="20394" y="38413"/>
                    <a:pt x="14649" y="38413"/>
                  </a:cubicBezTo>
                  <a:cubicBezTo>
                    <a:pt x="13845" y="38413"/>
                    <a:pt x="12977" y="38364"/>
                    <a:pt x="12043" y="38253"/>
                  </a:cubicBezTo>
                  <a:cubicBezTo>
                    <a:pt x="3925" y="37291"/>
                    <a:pt x="887" y="35627"/>
                    <a:pt x="759" y="35186"/>
                  </a:cubicBezTo>
                  <a:cubicBezTo>
                    <a:pt x="698" y="34435"/>
                    <a:pt x="3554" y="24205"/>
                    <a:pt x="5487" y="17519"/>
                  </a:cubicBezTo>
                  <a:lnTo>
                    <a:pt x="10797" y="569"/>
                  </a:lnTo>
                  <a:cubicBezTo>
                    <a:pt x="11090" y="566"/>
                    <a:pt x="11416" y="565"/>
                    <a:pt x="11769" y="565"/>
                  </a:cubicBezTo>
                  <a:close/>
                  <a:moveTo>
                    <a:pt x="11620" y="0"/>
                  </a:moveTo>
                  <a:cubicBezTo>
                    <a:pt x="11239" y="0"/>
                    <a:pt x="10891" y="2"/>
                    <a:pt x="10586" y="5"/>
                  </a:cubicBezTo>
                  <a:cubicBezTo>
                    <a:pt x="10463" y="7"/>
                    <a:pt x="10356" y="87"/>
                    <a:pt x="10319" y="204"/>
                  </a:cubicBezTo>
                  <a:lnTo>
                    <a:pt x="4945" y="17356"/>
                  </a:lnTo>
                  <a:cubicBezTo>
                    <a:pt x="3781" y="21383"/>
                    <a:pt x="0" y="34576"/>
                    <a:pt x="212" y="35318"/>
                  </a:cubicBezTo>
                  <a:cubicBezTo>
                    <a:pt x="513" y="36373"/>
                    <a:pt x="4739" y="37959"/>
                    <a:pt x="11977" y="38814"/>
                  </a:cubicBezTo>
                  <a:cubicBezTo>
                    <a:pt x="12936" y="38928"/>
                    <a:pt x="13827" y="38979"/>
                    <a:pt x="14654" y="38979"/>
                  </a:cubicBezTo>
                  <a:cubicBezTo>
                    <a:pt x="20820" y="38979"/>
                    <a:pt x="23419" y="36143"/>
                    <a:pt x="23609" y="35194"/>
                  </a:cubicBezTo>
                  <a:cubicBezTo>
                    <a:pt x="23797" y="34257"/>
                    <a:pt x="23514" y="32812"/>
                    <a:pt x="23426" y="32404"/>
                  </a:cubicBezTo>
                  <a:lnTo>
                    <a:pt x="26044" y="27770"/>
                  </a:lnTo>
                  <a:lnTo>
                    <a:pt x="34895" y="13215"/>
                  </a:lnTo>
                  <a:cubicBezTo>
                    <a:pt x="36064" y="11292"/>
                    <a:pt x="35631" y="8773"/>
                    <a:pt x="33884" y="7356"/>
                  </a:cubicBezTo>
                  <a:cubicBezTo>
                    <a:pt x="29970" y="4178"/>
                    <a:pt x="25058" y="296"/>
                    <a:pt x="25008" y="257"/>
                  </a:cubicBezTo>
                  <a:cubicBezTo>
                    <a:pt x="24960" y="219"/>
                    <a:pt x="24901" y="199"/>
                    <a:pt x="24840" y="197"/>
                  </a:cubicBezTo>
                  <a:cubicBezTo>
                    <a:pt x="24743" y="194"/>
                    <a:pt x="15975" y="0"/>
                    <a:pt x="11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972;p38">
              <a:extLst>
                <a:ext uri="{FF2B5EF4-FFF2-40B4-BE49-F238E27FC236}">
                  <a16:creationId xmlns:a16="http://schemas.microsoft.com/office/drawing/2014/main" id="{4C67AAF9-0EDB-74FF-3F3C-07288CAA27C6}"/>
                </a:ext>
              </a:extLst>
            </p:cNvPr>
            <p:cNvSpPr/>
            <p:nvPr/>
          </p:nvSpPr>
          <p:spPr>
            <a:xfrm>
              <a:off x="4499925" y="2779525"/>
              <a:ext cx="385300" cy="261475"/>
            </a:xfrm>
            <a:custGeom>
              <a:avLst/>
              <a:gdLst/>
              <a:ahLst/>
              <a:cxnLst/>
              <a:rect l="l" t="t" r="r" b="b"/>
              <a:pathLst>
                <a:path w="15412" h="10459" extrusionOk="0">
                  <a:moveTo>
                    <a:pt x="2527" y="0"/>
                  </a:moveTo>
                  <a:cubicBezTo>
                    <a:pt x="1600" y="2115"/>
                    <a:pt x="1" y="6438"/>
                    <a:pt x="1317" y="8577"/>
                  </a:cubicBezTo>
                  <a:cubicBezTo>
                    <a:pt x="1996" y="9680"/>
                    <a:pt x="3321" y="10459"/>
                    <a:pt x="5158" y="10459"/>
                  </a:cubicBezTo>
                  <a:cubicBezTo>
                    <a:pt x="7710" y="10459"/>
                    <a:pt x="11250" y="8955"/>
                    <a:pt x="15411" y="4724"/>
                  </a:cubicBezTo>
                  <a:cubicBezTo>
                    <a:pt x="12381" y="2294"/>
                    <a:pt x="9648" y="136"/>
                    <a:pt x="9648" y="136"/>
                  </a:cubicBezTo>
                  <a:cubicBezTo>
                    <a:pt x="9648" y="136"/>
                    <a:pt x="6189" y="58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973;p38">
              <a:extLst>
                <a:ext uri="{FF2B5EF4-FFF2-40B4-BE49-F238E27FC236}">
                  <a16:creationId xmlns:a16="http://schemas.microsoft.com/office/drawing/2014/main" id="{FCAD87AF-2A92-9E34-4761-FD60F29FD43F}"/>
                </a:ext>
              </a:extLst>
            </p:cNvPr>
            <p:cNvSpPr/>
            <p:nvPr/>
          </p:nvSpPr>
          <p:spPr>
            <a:xfrm>
              <a:off x="4492750" y="2772450"/>
              <a:ext cx="400450" cy="275600"/>
            </a:xfrm>
            <a:custGeom>
              <a:avLst/>
              <a:gdLst/>
              <a:ahLst/>
              <a:cxnLst/>
              <a:rect l="l" t="t" r="r" b="b"/>
              <a:pathLst>
                <a:path w="16018" h="11024" extrusionOk="0">
                  <a:moveTo>
                    <a:pt x="2997" y="569"/>
                  </a:moveTo>
                  <a:cubicBezTo>
                    <a:pt x="6234" y="620"/>
                    <a:pt x="9267" y="686"/>
                    <a:pt x="9833" y="699"/>
                  </a:cubicBezTo>
                  <a:cubicBezTo>
                    <a:pt x="10275" y="1049"/>
                    <a:pt x="12636" y="2917"/>
                    <a:pt x="15276" y="5032"/>
                  </a:cubicBezTo>
                  <a:cubicBezTo>
                    <a:pt x="10707" y="9595"/>
                    <a:pt x="7337" y="10459"/>
                    <a:pt x="5437" y="10459"/>
                  </a:cubicBezTo>
                  <a:cubicBezTo>
                    <a:pt x="5199" y="10459"/>
                    <a:pt x="4984" y="10445"/>
                    <a:pt x="4793" y="10424"/>
                  </a:cubicBezTo>
                  <a:cubicBezTo>
                    <a:pt x="3480" y="10275"/>
                    <a:pt x="2432" y="9667"/>
                    <a:pt x="1844" y="8712"/>
                  </a:cubicBezTo>
                  <a:cubicBezTo>
                    <a:pt x="611" y="6706"/>
                    <a:pt x="2178" y="2475"/>
                    <a:pt x="2997" y="569"/>
                  </a:cubicBezTo>
                  <a:close/>
                  <a:moveTo>
                    <a:pt x="2818" y="1"/>
                  </a:moveTo>
                  <a:cubicBezTo>
                    <a:pt x="2720" y="5"/>
                    <a:pt x="2601" y="65"/>
                    <a:pt x="2554" y="169"/>
                  </a:cubicBezTo>
                  <a:cubicBezTo>
                    <a:pt x="1525" y="2520"/>
                    <a:pt x="1" y="6795"/>
                    <a:pt x="1363" y="9008"/>
                  </a:cubicBezTo>
                  <a:cubicBezTo>
                    <a:pt x="2044" y="10114"/>
                    <a:pt x="3240" y="10817"/>
                    <a:pt x="4730" y="10986"/>
                  </a:cubicBezTo>
                  <a:cubicBezTo>
                    <a:pt x="4962" y="11012"/>
                    <a:pt x="5196" y="11024"/>
                    <a:pt x="5430" y="11024"/>
                  </a:cubicBezTo>
                  <a:cubicBezTo>
                    <a:pt x="7470" y="11024"/>
                    <a:pt x="11085" y="10100"/>
                    <a:pt x="15901" y="5206"/>
                  </a:cubicBezTo>
                  <a:cubicBezTo>
                    <a:pt x="16018" y="5087"/>
                    <a:pt x="16006" y="4892"/>
                    <a:pt x="15876" y="4787"/>
                  </a:cubicBezTo>
                  <a:cubicBezTo>
                    <a:pt x="12843" y="2356"/>
                    <a:pt x="10110" y="196"/>
                    <a:pt x="10110" y="196"/>
                  </a:cubicBezTo>
                  <a:cubicBezTo>
                    <a:pt x="10062" y="158"/>
                    <a:pt x="10002" y="138"/>
                    <a:pt x="9941" y="136"/>
                  </a:cubicBezTo>
                  <a:cubicBezTo>
                    <a:pt x="9941" y="136"/>
                    <a:pt x="6481" y="57"/>
                    <a:pt x="2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974;p38">
              <a:extLst>
                <a:ext uri="{FF2B5EF4-FFF2-40B4-BE49-F238E27FC236}">
                  <a16:creationId xmlns:a16="http://schemas.microsoft.com/office/drawing/2014/main" id="{F5BA1957-9E5D-2EDC-E515-90F10CB8B00B}"/>
                </a:ext>
              </a:extLst>
            </p:cNvPr>
            <p:cNvSpPr/>
            <p:nvPr/>
          </p:nvSpPr>
          <p:spPr>
            <a:xfrm>
              <a:off x="4541500" y="2338925"/>
              <a:ext cx="473450" cy="642100"/>
            </a:xfrm>
            <a:custGeom>
              <a:avLst/>
              <a:gdLst/>
              <a:ahLst/>
              <a:cxnLst/>
              <a:rect l="l" t="t" r="r" b="b"/>
              <a:pathLst>
                <a:path w="18938" h="25684" extrusionOk="0">
                  <a:moveTo>
                    <a:pt x="9543" y="1"/>
                  </a:moveTo>
                  <a:cubicBezTo>
                    <a:pt x="9342" y="1"/>
                    <a:pt x="9177" y="43"/>
                    <a:pt x="9056" y="133"/>
                  </a:cubicBezTo>
                  <a:cubicBezTo>
                    <a:pt x="9056" y="133"/>
                    <a:pt x="6072" y="956"/>
                    <a:pt x="4837" y="2809"/>
                  </a:cubicBezTo>
                  <a:cubicBezTo>
                    <a:pt x="3603" y="4662"/>
                    <a:pt x="1" y="15469"/>
                    <a:pt x="103" y="16395"/>
                  </a:cubicBezTo>
                  <a:cubicBezTo>
                    <a:pt x="137" y="16704"/>
                    <a:pt x="674" y="16807"/>
                    <a:pt x="1376" y="16807"/>
                  </a:cubicBezTo>
                  <a:cubicBezTo>
                    <a:pt x="2778" y="16807"/>
                    <a:pt x="4837" y="16395"/>
                    <a:pt x="4837" y="16395"/>
                  </a:cubicBezTo>
                  <a:lnTo>
                    <a:pt x="4837" y="16395"/>
                  </a:lnTo>
                  <a:cubicBezTo>
                    <a:pt x="4837" y="16395"/>
                    <a:pt x="1647" y="23085"/>
                    <a:pt x="1647" y="24217"/>
                  </a:cubicBezTo>
                  <a:cubicBezTo>
                    <a:pt x="1647" y="25110"/>
                    <a:pt x="2543" y="25683"/>
                    <a:pt x="3831" y="25683"/>
                  </a:cubicBezTo>
                  <a:cubicBezTo>
                    <a:pt x="4176" y="25683"/>
                    <a:pt x="4549" y="25642"/>
                    <a:pt x="4940" y="25555"/>
                  </a:cubicBezTo>
                  <a:cubicBezTo>
                    <a:pt x="6793" y="25143"/>
                    <a:pt x="13104" y="14277"/>
                    <a:pt x="13104" y="14277"/>
                  </a:cubicBezTo>
                  <a:cubicBezTo>
                    <a:pt x="13104" y="14277"/>
                    <a:pt x="14467" y="15861"/>
                    <a:pt x="15603" y="15861"/>
                  </a:cubicBezTo>
                  <a:cubicBezTo>
                    <a:pt x="15798" y="15861"/>
                    <a:pt x="15986" y="15814"/>
                    <a:pt x="16159" y="15705"/>
                  </a:cubicBezTo>
                  <a:cubicBezTo>
                    <a:pt x="17513" y="14852"/>
                    <a:pt x="17085" y="13132"/>
                    <a:pt x="16056" y="13132"/>
                  </a:cubicBezTo>
                  <a:cubicBezTo>
                    <a:pt x="15027" y="13132"/>
                    <a:pt x="18937" y="8912"/>
                    <a:pt x="17599" y="6133"/>
                  </a:cubicBezTo>
                  <a:cubicBezTo>
                    <a:pt x="16392" y="3625"/>
                    <a:pt x="11410" y="1"/>
                    <a:pt x="95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975;p38">
              <a:extLst>
                <a:ext uri="{FF2B5EF4-FFF2-40B4-BE49-F238E27FC236}">
                  <a16:creationId xmlns:a16="http://schemas.microsoft.com/office/drawing/2014/main" id="{8F2E6163-18E0-466F-6E62-CA71A453A572}"/>
                </a:ext>
              </a:extLst>
            </p:cNvPr>
            <p:cNvSpPr/>
            <p:nvPr/>
          </p:nvSpPr>
          <p:spPr>
            <a:xfrm>
              <a:off x="4534275" y="2331850"/>
              <a:ext cx="476000" cy="656200"/>
            </a:xfrm>
            <a:custGeom>
              <a:avLst/>
              <a:gdLst/>
              <a:ahLst/>
              <a:cxnLst/>
              <a:rect l="l" t="t" r="r" b="b"/>
              <a:pathLst>
                <a:path w="19040" h="26248" extrusionOk="0">
                  <a:moveTo>
                    <a:pt x="9832" y="567"/>
                  </a:moveTo>
                  <a:cubicBezTo>
                    <a:pt x="9961" y="567"/>
                    <a:pt x="10118" y="589"/>
                    <a:pt x="10292" y="631"/>
                  </a:cubicBezTo>
                  <a:cubicBezTo>
                    <a:pt x="12351" y="1132"/>
                    <a:pt x="16572" y="4331"/>
                    <a:pt x="17635" y="6539"/>
                  </a:cubicBezTo>
                  <a:cubicBezTo>
                    <a:pt x="18406" y="8140"/>
                    <a:pt x="17255" y="10332"/>
                    <a:pt x="16494" y="11783"/>
                  </a:cubicBezTo>
                  <a:cubicBezTo>
                    <a:pt x="16006" y="12712"/>
                    <a:pt x="15761" y="13178"/>
                    <a:pt x="15951" y="13495"/>
                  </a:cubicBezTo>
                  <a:cubicBezTo>
                    <a:pt x="15997" y="13571"/>
                    <a:pt x="16110" y="13697"/>
                    <a:pt x="16345" y="13697"/>
                  </a:cubicBezTo>
                  <a:cubicBezTo>
                    <a:pt x="16693" y="13697"/>
                    <a:pt x="16899" y="13981"/>
                    <a:pt x="16975" y="14248"/>
                  </a:cubicBezTo>
                  <a:cubicBezTo>
                    <a:pt x="17097" y="14666"/>
                    <a:pt x="16992" y="15311"/>
                    <a:pt x="16297" y="15748"/>
                  </a:cubicBezTo>
                  <a:cubicBezTo>
                    <a:pt x="16172" y="15826"/>
                    <a:pt x="16033" y="15861"/>
                    <a:pt x="15885" y="15861"/>
                  </a:cubicBezTo>
                  <a:cubicBezTo>
                    <a:pt x="15078" y="15861"/>
                    <a:pt x="14010" y="14842"/>
                    <a:pt x="13607" y="14375"/>
                  </a:cubicBezTo>
                  <a:cubicBezTo>
                    <a:pt x="13553" y="14312"/>
                    <a:pt x="13474" y="14277"/>
                    <a:pt x="13391" y="14277"/>
                  </a:cubicBezTo>
                  <a:cubicBezTo>
                    <a:pt x="13383" y="14277"/>
                    <a:pt x="13375" y="14277"/>
                    <a:pt x="13367" y="14278"/>
                  </a:cubicBezTo>
                  <a:cubicBezTo>
                    <a:pt x="13276" y="14286"/>
                    <a:pt x="13194" y="14338"/>
                    <a:pt x="13148" y="14417"/>
                  </a:cubicBezTo>
                  <a:cubicBezTo>
                    <a:pt x="10732" y="18577"/>
                    <a:pt x="6429" y="25281"/>
                    <a:pt x="5169" y="25562"/>
                  </a:cubicBezTo>
                  <a:cubicBezTo>
                    <a:pt x="4808" y="25642"/>
                    <a:pt x="4456" y="25681"/>
                    <a:pt x="4127" y="25681"/>
                  </a:cubicBezTo>
                  <a:cubicBezTo>
                    <a:pt x="3492" y="25681"/>
                    <a:pt x="2946" y="25536"/>
                    <a:pt x="2599" y="25258"/>
                  </a:cubicBezTo>
                  <a:cubicBezTo>
                    <a:pt x="2347" y="25054"/>
                    <a:pt x="2219" y="24800"/>
                    <a:pt x="2219" y="24499"/>
                  </a:cubicBezTo>
                  <a:cubicBezTo>
                    <a:pt x="2219" y="23715"/>
                    <a:pt x="4110" y="19465"/>
                    <a:pt x="5382" y="16800"/>
                  </a:cubicBezTo>
                  <a:cubicBezTo>
                    <a:pt x="5471" y="16612"/>
                    <a:pt x="5334" y="16394"/>
                    <a:pt x="5126" y="16394"/>
                  </a:cubicBezTo>
                  <a:cubicBezTo>
                    <a:pt x="5108" y="16394"/>
                    <a:pt x="5089" y="16396"/>
                    <a:pt x="5071" y="16401"/>
                  </a:cubicBezTo>
                  <a:cubicBezTo>
                    <a:pt x="3736" y="16668"/>
                    <a:pt x="2436" y="16811"/>
                    <a:pt x="1597" y="16811"/>
                  </a:cubicBezTo>
                  <a:cubicBezTo>
                    <a:pt x="1086" y="16811"/>
                    <a:pt x="746" y="16758"/>
                    <a:pt x="672" y="16646"/>
                  </a:cubicBezTo>
                  <a:cubicBezTo>
                    <a:pt x="593" y="15887"/>
                    <a:pt x="4061" y="5200"/>
                    <a:pt x="5361" y="3249"/>
                  </a:cubicBezTo>
                  <a:cubicBezTo>
                    <a:pt x="6523" y="1507"/>
                    <a:pt x="9392" y="697"/>
                    <a:pt x="9422" y="688"/>
                  </a:cubicBezTo>
                  <a:cubicBezTo>
                    <a:pt x="9455" y="679"/>
                    <a:pt x="9488" y="663"/>
                    <a:pt x="9516" y="642"/>
                  </a:cubicBezTo>
                  <a:cubicBezTo>
                    <a:pt x="9583" y="592"/>
                    <a:pt x="9692" y="567"/>
                    <a:pt x="9832" y="567"/>
                  </a:cubicBezTo>
                  <a:close/>
                  <a:moveTo>
                    <a:pt x="9835" y="0"/>
                  </a:moveTo>
                  <a:cubicBezTo>
                    <a:pt x="9589" y="0"/>
                    <a:pt x="9385" y="52"/>
                    <a:pt x="9225" y="156"/>
                  </a:cubicBezTo>
                  <a:cubicBezTo>
                    <a:pt x="8817" y="275"/>
                    <a:pt x="6099" y="1124"/>
                    <a:pt x="4891" y="2934"/>
                  </a:cubicBezTo>
                  <a:cubicBezTo>
                    <a:pt x="3630" y="4826"/>
                    <a:pt x="1" y="15711"/>
                    <a:pt x="110" y="16708"/>
                  </a:cubicBezTo>
                  <a:cubicBezTo>
                    <a:pt x="122" y="16820"/>
                    <a:pt x="176" y="16980"/>
                    <a:pt x="355" y="17112"/>
                  </a:cubicBezTo>
                  <a:cubicBezTo>
                    <a:pt x="614" y="17302"/>
                    <a:pt x="1122" y="17370"/>
                    <a:pt x="1717" y="17370"/>
                  </a:cubicBezTo>
                  <a:cubicBezTo>
                    <a:pt x="2691" y="17370"/>
                    <a:pt x="3899" y="17187"/>
                    <a:pt x="4633" y="17057"/>
                  </a:cubicBezTo>
                  <a:lnTo>
                    <a:pt x="4633" y="17057"/>
                  </a:lnTo>
                  <a:cubicBezTo>
                    <a:pt x="3856" y="18712"/>
                    <a:pt x="1653" y="23484"/>
                    <a:pt x="1653" y="24499"/>
                  </a:cubicBezTo>
                  <a:cubicBezTo>
                    <a:pt x="1653" y="24973"/>
                    <a:pt x="1857" y="25388"/>
                    <a:pt x="2244" y="25698"/>
                  </a:cubicBezTo>
                  <a:cubicBezTo>
                    <a:pt x="2694" y="26059"/>
                    <a:pt x="3358" y="26248"/>
                    <a:pt x="4123" y="26248"/>
                  </a:cubicBezTo>
                  <a:cubicBezTo>
                    <a:pt x="4517" y="26246"/>
                    <a:pt x="4908" y="26200"/>
                    <a:pt x="5291" y="26113"/>
                  </a:cubicBezTo>
                  <a:cubicBezTo>
                    <a:pt x="7084" y="25714"/>
                    <a:pt x="12244" y="17077"/>
                    <a:pt x="13446" y="15029"/>
                  </a:cubicBezTo>
                  <a:cubicBezTo>
                    <a:pt x="13921" y="15510"/>
                    <a:pt x="14949" y="16423"/>
                    <a:pt x="15901" y="16423"/>
                  </a:cubicBezTo>
                  <a:cubicBezTo>
                    <a:pt x="16142" y="16423"/>
                    <a:pt x="16378" y="16365"/>
                    <a:pt x="16599" y="16226"/>
                  </a:cubicBezTo>
                  <a:cubicBezTo>
                    <a:pt x="17497" y="15661"/>
                    <a:pt x="17709" y="14746"/>
                    <a:pt x="17519" y="14090"/>
                  </a:cubicBezTo>
                  <a:cubicBezTo>
                    <a:pt x="17365" y="13554"/>
                    <a:pt x="16963" y="13193"/>
                    <a:pt x="16473" y="13138"/>
                  </a:cubicBezTo>
                  <a:cubicBezTo>
                    <a:pt x="16543" y="12904"/>
                    <a:pt x="16790" y="12435"/>
                    <a:pt x="16995" y="12045"/>
                  </a:cubicBezTo>
                  <a:cubicBezTo>
                    <a:pt x="17809" y="10494"/>
                    <a:pt x="19039" y="8150"/>
                    <a:pt x="18145" y="6293"/>
                  </a:cubicBezTo>
                  <a:cubicBezTo>
                    <a:pt x="17004" y="3924"/>
                    <a:pt x="12639" y="621"/>
                    <a:pt x="10427" y="80"/>
                  </a:cubicBezTo>
                  <a:cubicBezTo>
                    <a:pt x="10209" y="27"/>
                    <a:pt x="10011" y="0"/>
                    <a:pt x="9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976;p38">
              <a:extLst>
                <a:ext uri="{FF2B5EF4-FFF2-40B4-BE49-F238E27FC236}">
                  <a16:creationId xmlns:a16="http://schemas.microsoft.com/office/drawing/2014/main" id="{E49DEB38-D276-976B-1A5D-1E513280D88F}"/>
                </a:ext>
              </a:extLst>
            </p:cNvPr>
            <p:cNvSpPr/>
            <p:nvPr/>
          </p:nvSpPr>
          <p:spPr>
            <a:xfrm>
              <a:off x="4581175" y="2183300"/>
              <a:ext cx="498075" cy="486200"/>
            </a:xfrm>
            <a:custGeom>
              <a:avLst/>
              <a:gdLst/>
              <a:ahLst/>
              <a:cxnLst/>
              <a:rect l="l" t="t" r="r" b="b"/>
              <a:pathLst>
                <a:path w="19923" h="19448" extrusionOk="0">
                  <a:moveTo>
                    <a:pt x="5743" y="1"/>
                  </a:moveTo>
                  <a:cubicBezTo>
                    <a:pt x="3437" y="1"/>
                    <a:pt x="2660" y="1181"/>
                    <a:pt x="6337" y="3064"/>
                  </a:cubicBezTo>
                  <a:cubicBezTo>
                    <a:pt x="6337" y="3064"/>
                    <a:pt x="574" y="3064"/>
                    <a:pt x="265" y="5843"/>
                  </a:cubicBezTo>
                  <a:cubicBezTo>
                    <a:pt x="1" y="8210"/>
                    <a:pt x="2128" y="9457"/>
                    <a:pt x="4799" y="9457"/>
                  </a:cubicBezTo>
                  <a:cubicBezTo>
                    <a:pt x="5264" y="9457"/>
                    <a:pt x="5745" y="9419"/>
                    <a:pt x="6234" y="9343"/>
                  </a:cubicBezTo>
                  <a:cubicBezTo>
                    <a:pt x="7563" y="9135"/>
                    <a:pt x="8842" y="9044"/>
                    <a:pt x="9922" y="9044"/>
                  </a:cubicBezTo>
                  <a:cubicBezTo>
                    <a:pt x="11518" y="9044"/>
                    <a:pt x="12679" y="9242"/>
                    <a:pt x="12924" y="9548"/>
                  </a:cubicBezTo>
                  <a:cubicBezTo>
                    <a:pt x="13335" y="10062"/>
                    <a:pt x="8910" y="11092"/>
                    <a:pt x="9939" y="11812"/>
                  </a:cubicBezTo>
                  <a:cubicBezTo>
                    <a:pt x="10741" y="12374"/>
                    <a:pt x="11543" y="12436"/>
                    <a:pt x="11859" y="12436"/>
                  </a:cubicBezTo>
                  <a:cubicBezTo>
                    <a:pt x="11948" y="12436"/>
                    <a:pt x="11998" y="12431"/>
                    <a:pt x="11998" y="12431"/>
                  </a:cubicBezTo>
                  <a:lnTo>
                    <a:pt x="11998" y="12431"/>
                  </a:lnTo>
                  <a:cubicBezTo>
                    <a:pt x="11998" y="12431"/>
                    <a:pt x="10557" y="12843"/>
                    <a:pt x="10661" y="13872"/>
                  </a:cubicBezTo>
                  <a:cubicBezTo>
                    <a:pt x="10764" y="14901"/>
                    <a:pt x="11659" y="19447"/>
                    <a:pt x="12379" y="19447"/>
                  </a:cubicBezTo>
                  <a:cubicBezTo>
                    <a:pt x="13099" y="19447"/>
                    <a:pt x="14469" y="19357"/>
                    <a:pt x="14469" y="19357"/>
                  </a:cubicBezTo>
                  <a:cubicBezTo>
                    <a:pt x="14469" y="19357"/>
                    <a:pt x="16424" y="18430"/>
                    <a:pt x="17968" y="16783"/>
                  </a:cubicBezTo>
                  <a:cubicBezTo>
                    <a:pt x="19512" y="15137"/>
                    <a:pt x="19923" y="11637"/>
                    <a:pt x="17968" y="9580"/>
                  </a:cubicBezTo>
                  <a:cubicBezTo>
                    <a:pt x="16012" y="7521"/>
                    <a:pt x="14469" y="5534"/>
                    <a:pt x="12924" y="3888"/>
                  </a:cubicBezTo>
                  <a:cubicBezTo>
                    <a:pt x="11381" y="2241"/>
                    <a:pt x="9940" y="491"/>
                    <a:pt x="6852" y="79"/>
                  </a:cubicBezTo>
                  <a:cubicBezTo>
                    <a:pt x="6455" y="27"/>
                    <a:pt x="6082" y="1"/>
                    <a:pt x="57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977;p38">
              <a:extLst>
                <a:ext uri="{FF2B5EF4-FFF2-40B4-BE49-F238E27FC236}">
                  <a16:creationId xmlns:a16="http://schemas.microsoft.com/office/drawing/2014/main" id="{C6FC67A5-70EB-EC2F-6DF2-DA5F4D6C5379}"/>
                </a:ext>
              </a:extLst>
            </p:cNvPr>
            <p:cNvSpPr/>
            <p:nvPr/>
          </p:nvSpPr>
          <p:spPr>
            <a:xfrm>
              <a:off x="4577850" y="2176275"/>
              <a:ext cx="508925" cy="500275"/>
            </a:xfrm>
            <a:custGeom>
              <a:avLst/>
              <a:gdLst/>
              <a:ahLst/>
              <a:cxnLst/>
              <a:rect l="l" t="t" r="r" b="b"/>
              <a:pathLst>
                <a:path w="20357" h="20011" extrusionOk="0">
                  <a:moveTo>
                    <a:pt x="5867" y="564"/>
                  </a:moveTo>
                  <a:cubicBezTo>
                    <a:pt x="6186" y="564"/>
                    <a:pt x="6548" y="588"/>
                    <a:pt x="6947" y="641"/>
                  </a:cubicBezTo>
                  <a:cubicBezTo>
                    <a:pt x="9736" y="1012"/>
                    <a:pt x="11105" y="2485"/>
                    <a:pt x="12554" y="4044"/>
                  </a:cubicBezTo>
                  <a:lnTo>
                    <a:pt x="12851" y="4362"/>
                  </a:lnTo>
                  <a:cubicBezTo>
                    <a:pt x="13549" y="5106"/>
                    <a:pt x="14246" y="5920"/>
                    <a:pt x="14987" y="6783"/>
                  </a:cubicBezTo>
                  <a:cubicBezTo>
                    <a:pt x="15890" y="7836"/>
                    <a:pt x="16825" y="8926"/>
                    <a:pt x="17896" y="10055"/>
                  </a:cubicBezTo>
                  <a:cubicBezTo>
                    <a:pt x="19707" y="11962"/>
                    <a:pt x="19383" y="15284"/>
                    <a:pt x="17895" y="16871"/>
                  </a:cubicBezTo>
                  <a:cubicBezTo>
                    <a:pt x="16538" y="18319"/>
                    <a:pt x="14830" y="19208"/>
                    <a:pt x="14527" y="19359"/>
                  </a:cubicBezTo>
                  <a:cubicBezTo>
                    <a:pt x="14265" y="19376"/>
                    <a:pt x="13138" y="19447"/>
                    <a:pt x="12548" y="19452"/>
                  </a:cubicBezTo>
                  <a:cubicBezTo>
                    <a:pt x="12075" y="19203"/>
                    <a:pt x="11218" y="15557"/>
                    <a:pt x="11075" y="14124"/>
                  </a:cubicBezTo>
                  <a:cubicBezTo>
                    <a:pt x="10997" y="13344"/>
                    <a:pt x="12198" y="12987"/>
                    <a:pt x="12210" y="12983"/>
                  </a:cubicBezTo>
                  <a:cubicBezTo>
                    <a:pt x="12344" y="12944"/>
                    <a:pt x="12431" y="12812"/>
                    <a:pt x="12411" y="12671"/>
                  </a:cubicBezTo>
                  <a:cubicBezTo>
                    <a:pt x="12391" y="12532"/>
                    <a:pt x="12272" y="12428"/>
                    <a:pt x="12131" y="12428"/>
                  </a:cubicBezTo>
                  <a:lnTo>
                    <a:pt x="12130" y="12428"/>
                  </a:lnTo>
                  <a:cubicBezTo>
                    <a:pt x="12122" y="12428"/>
                    <a:pt x="12111" y="12429"/>
                    <a:pt x="12103" y="12430"/>
                  </a:cubicBezTo>
                  <a:cubicBezTo>
                    <a:pt x="12102" y="12430"/>
                    <a:pt x="12063" y="12434"/>
                    <a:pt x="11996" y="12434"/>
                  </a:cubicBezTo>
                  <a:cubicBezTo>
                    <a:pt x="11723" y="12434"/>
                    <a:pt x="10975" y="12381"/>
                    <a:pt x="10234" y="11862"/>
                  </a:cubicBezTo>
                  <a:cubicBezTo>
                    <a:pt x="10225" y="11856"/>
                    <a:pt x="10216" y="11850"/>
                    <a:pt x="10211" y="11845"/>
                  </a:cubicBezTo>
                  <a:cubicBezTo>
                    <a:pt x="10358" y="11617"/>
                    <a:pt x="11293" y="11209"/>
                    <a:pt x="11806" y="10986"/>
                  </a:cubicBezTo>
                  <a:cubicBezTo>
                    <a:pt x="12794" y="10554"/>
                    <a:pt x="13273" y="10333"/>
                    <a:pt x="13355" y="9998"/>
                  </a:cubicBezTo>
                  <a:cubicBezTo>
                    <a:pt x="13386" y="9877"/>
                    <a:pt x="13357" y="9749"/>
                    <a:pt x="13278" y="9653"/>
                  </a:cubicBezTo>
                  <a:cubicBezTo>
                    <a:pt x="12940" y="9231"/>
                    <a:pt x="11668" y="9044"/>
                    <a:pt x="10103" y="9044"/>
                  </a:cubicBezTo>
                  <a:cubicBezTo>
                    <a:pt x="8917" y="9044"/>
                    <a:pt x="7565" y="9151"/>
                    <a:pt x="6323" y="9344"/>
                  </a:cubicBezTo>
                  <a:cubicBezTo>
                    <a:pt x="5851" y="9418"/>
                    <a:pt x="5387" y="9454"/>
                    <a:pt x="4942" y="9454"/>
                  </a:cubicBezTo>
                  <a:cubicBezTo>
                    <a:pt x="3464" y="9454"/>
                    <a:pt x="2181" y="9059"/>
                    <a:pt x="1426" y="8336"/>
                  </a:cubicBezTo>
                  <a:cubicBezTo>
                    <a:pt x="833" y="7768"/>
                    <a:pt x="581" y="7035"/>
                    <a:pt x="679" y="6156"/>
                  </a:cubicBezTo>
                  <a:cubicBezTo>
                    <a:pt x="956" y="3660"/>
                    <a:pt x="6416" y="3629"/>
                    <a:pt x="6471" y="3629"/>
                  </a:cubicBezTo>
                  <a:cubicBezTo>
                    <a:pt x="6601" y="3629"/>
                    <a:pt x="6714" y="3539"/>
                    <a:pt x="6746" y="3412"/>
                  </a:cubicBezTo>
                  <a:cubicBezTo>
                    <a:pt x="6776" y="3285"/>
                    <a:pt x="6716" y="3154"/>
                    <a:pt x="6599" y="3094"/>
                  </a:cubicBezTo>
                  <a:cubicBezTo>
                    <a:pt x="4682" y="2112"/>
                    <a:pt x="4121" y="1382"/>
                    <a:pt x="4223" y="1056"/>
                  </a:cubicBezTo>
                  <a:cubicBezTo>
                    <a:pt x="4308" y="783"/>
                    <a:pt x="4893" y="564"/>
                    <a:pt x="5867" y="564"/>
                  </a:cubicBezTo>
                  <a:close/>
                  <a:moveTo>
                    <a:pt x="5882" y="0"/>
                  </a:moveTo>
                  <a:cubicBezTo>
                    <a:pt x="4827" y="0"/>
                    <a:pt x="3888" y="233"/>
                    <a:pt x="3683" y="887"/>
                  </a:cubicBezTo>
                  <a:cubicBezTo>
                    <a:pt x="3481" y="1535"/>
                    <a:pt x="4079" y="2281"/>
                    <a:pt x="5461" y="3111"/>
                  </a:cubicBezTo>
                  <a:cubicBezTo>
                    <a:pt x="3730" y="3256"/>
                    <a:pt x="368" y="3829"/>
                    <a:pt x="117" y="6092"/>
                  </a:cubicBezTo>
                  <a:cubicBezTo>
                    <a:pt x="1" y="7141"/>
                    <a:pt x="318" y="8058"/>
                    <a:pt x="1036" y="8744"/>
                  </a:cubicBezTo>
                  <a:cubicBezTo>
                    <a:pt x="1904" y="9575"/>
                    <a:pt x="3300" y="10022"/>
                    <a:pt x="4921" y="10022"/>
                  </a:cubicBezTo>
                  <a:cubicBezTo>
                    <a:pt x="5401" y="10022"/>
                    <a:pt x="5900" y="9983"/>
                    <a:pt x="6411" y="9903"/>
                  </a:cubicBezTo>
                  <a:cubicBezTo>
                    <a:pt x="7768" y="9691"/>
                    <a:pt x="9012" y="9609"/>
                    <a:pt x="10037" y="9609"/>
                  </a:cubicBezTo>
                  <a:cubicBezTo>
                    <a:pt x="11388" y="9609"/>
                    <a:pt x="12360" y="9751"/>
                    <a:pt x="12714" y="9919"/>
                  </a:cubicBezTo>
                  <a:cubicBezTo>
                    <a:pt x="12480" y="10075"/>
                    <a:pt x="11953" y="10304"/>
                    <a:pt x="11581" y="10467"/>
                  </a:cubicBezTo>
                  <a:cubicBezTo>
                    <a:pt x="10409" y="10978"/>
                    <a:pt x="9686" y="11317"/>
                    <a:pt x="9637" y="11808"/>
                  </a:cubicBezTo>
                  <a:cubicBezTo>
                    <a:pt x="9623" y="11947"/>
                    <a:pt x="9660" y="12149"/>
                    <a:pt x="9911" y="12325"/>
                  </a:cubicBezTo>
                  <a:cubicBezTo>
                    <a:pt x="10286" y="12588"/>
                    <a:pt x="10707" y="12780"/>
                    <a:pt x="11151" y="12891"/>
                  </a:cubicBezTo>
                  <a:cubicBezTo>
                    <a:pt x="10782" y="13169"/>
                    <a:pt x="10453" y="13586"/>
                    <a:pt x="10513" y="14180"/>
                  </a:cubicBezTo>
                  <a:cubicBezTo>
                    <a:pt x="10519" y="14239"/>
                    <a:pt x="11314" y="20011"/>
                    <a:pt x="12513" y="20011"/>
                  </a:cubicBezTo>
                  <a:cubicBezTo>
                    <a:pt x="13234" y="20011"/>
                    <a:pt x="14564" y="19923"/>
                    <a:pt x="14620" y="19921"/>
                  </a:cubicBezTo>
                  <a:cubicBezTo>
                    <a:pt x="14655" y="19918"/>
                    <a:pt x="14690" y="19909"/>
                    <a:pt x="14723" y="19894"/>
                  </a:cubicBezTo>
                  <a:cubicBezTo>
                    <a:pt x="14804" y="19854"/>
                    <a:pt x="16744" y="18924"/>
                    <a:pt x="18307" y="17258"/>
                  </a:cubicBezTo>
                  <a:cubicBezTo>
                    <a:pt x="19998" y="15454"/>
                    <a:pt x="20357" y="11824"/>
                    <a:pt x="18306" y="9665"/>
                  </a:cubicBezTo>
                  <a:cubicBezTo>
                    <a:pt x="17243" y="8547"/>
                    <a:pt x="16314" y="7462"/>
                    <a:pt x="15415" y="6413"/>
                  </a:cubicBezTo>
                  <a:cubicBezTo>
                    <a:pt x="14671" y="5547"/>
                    <a:pt x="13969" y="4727"/>
                    <a:pt x="13264" y="3975"/>
                  </a:cubicBezTo>
                  <a:lnTo>
                    <a:pt x="12968" y="3658"/>
                  </a:lnTo>
                  <a:cubicBezTo>
                    <a:pt x="11515" y="2095"/>
                    <a:pt x="10012" y="479"/>
                    <a:pt x="7022" y="80"/>
                  </a:cubicBezTo>
                  <a:cubicBezTo>
                    <a:pt x="6646" y="30"/>
                    <a:pt x="6257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978;p38">
              <a:extLst>
                <a:ext uri="{FF2B5EF4-FFF2-40B4-BE49-F238E27FC236}">
                  <a16:creationId xmlns:a16="http://schemas.microsoft.com/office/drawing/2014/main" id="{A5BFFF13-8FB0-A5C2-0178-223E9F2FBBA0}"/>
                </a:ext>
              </a:extLst>
            </p:cNvPr>
            <p:cNvSpPr/>
            <p:nvPr/>
          </p:nvSpPr>
          <p:spPr>
            <a:xfrm>
              <a:off x="5032475" y="2518475"/>
              <a:ext cx="18975" cy="59825"/>
            </a:xfrm>
            <a:custGeom>
              <a:avLst/>
              <a:gdLst/>
              <a:ahLst/>
              <a:cxnLst/>
              <a:rect l="l" t="t" r="r" b="b"/>
              <a:pathLst>
                <a:path w="759" h="2393" extrusionOk="0">
                  <a:moveTo>
                    <a:pt x="305" y="0"/>
                  </a:moveTo>
                  <a:cubicBezTo>
                    <a:pt x="290" y="0"/>
                    <a:pt x="274" y="1"/>
                    <a:pt x="259" y="4"/>
                  </a:cubicBezTo>
                  <a:cubicBezTo>
                    <a:pt x="105" y="30"/>
                    <a:pt x="0" y="175"/>
                    <a:pt x="25" y="329"/>
                  </a:cubicBezTo>
                  <a:cubicBezTo>
                    <a:pt x="186" y="1318"/>
                    <a:pt x="87" y="2064"/>
                    <a:pt x="86" y="2071"/>
                  </a:cubicBezTo>
                  <a:cubicBezTo>
                    <a:pt x="64" y="2225"/>
                    <a:pt x="173" y="2369"/>
                    <a:pt x="327" y="2391"/>
                  </a:cubicBezTo>
                  <a:cubicBezTo>
                    <a:pt x="340" y="2392"/>
                    <a:pt x="354" y="2393"/>
                    <a:pt x="367" y="2393"/>
                  </a:cubicBezTo>
                  <a:cubicBezTo>
                    <a:pt x="508" y="2393"/>
                    <a:pt x="626" y="2289"/>
                    <a:pt x="646" y="2149"/>
                  </a:cubicBezTo>
                  <a:cubicBezTo>
                    <a:pt x="651" y="2116"/>
                    <a:pt x="759" y="1316"/>
                    <a:pt x="583" y="238"/>
                  </a:cubicBezTo>
                  <a:cubicBezTo>
                    <a:pt x="560" y="99"/>
                    <a:pt x="441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979;p38">
              <a:extLst>
                <a:ext uri="{FF2B5EF4-FFF2-40B4-BE49-F238E27FC236}">
                  <a16:creationId xmlns:a16="http://schemas.microsoft.com/office/drawing/2014/main" id="{9D837F2E-099E-8DE2-BA9B-F3D38F3127CB}"/>
                </a:ext>
              </a:extLst>
            </p:cNvPr>
            <p:cNvSpPr/>
            <p:nvPr/>
          </p:nvSpPr>
          <p:spPr>
            <a:xfrm>
              <a:off x="4654750" y="2334100"/>
              <a:ext cx="383075" cy="161700"/>
            </a:xfrm>
            <a:custGeom>
              <a:avLst/>
              <a:gdLst/>
              <a:ahLst/>
              <a:cxnLst/>
              <a:rect l="l" t="t" r="r" b="b"/>
              <a:pathLst>
                <a:path w="15323" h="6468" extrusionOk="0">
                  <a:moveTo>
                    <a:pt x="4834" y="0"/>
                  </a:moveTo>
                  <a:cubicBezTo>
                    <a:pt x="4825" y="0"/>
                    <a:pt x="4817" y="0"/>
                    <a:pt x="4808" y="1"/>
                  </a:cubicBezTo>
                  <a:cubicBezTo>
                    <a:pt x="3448" y="133"/>
                    <a:pt x="268" y="541"/>
                    <a:pt x="92" y="1475"/>
                  </a:cubicBezTo>
                  <a:cubicBezTo>
                    <a:pt x="1" y="1963"/>
                    <a:pt x="585" y="2259"/>
                    <a:pt x="777" y="2355"/>
                  </a:cubicBezTo>
                  <a:cubicBezTo>
                    <a:pt x="1380" y="2661"/>
                    <a:pt x="2046" y="2760"/>
                    <a:pt x="2774" y="2760"/>
                  </a:cubicBezTo>
                  <a:cubicBezTo>
                    <a:pt x="3410" y="2760"/>
                    <a:pt x="4093" y="2684"/>
                    <a:pt x="4822" y="2603"/>
                  </a:cubicBezTo>
                  <a:cubicBezTo>
                    <a:pt x="5664" y="2509"/>
                    <a:pt x="6556" y="2410"/>
                    <a:pt x="7500" y="2410"/>
                  </a:cubicBezTo>
                  <a:cubicBezTo>
                    <a:pt x="8721" y="2410"/>
                    <a:pt x="10032" y="2576"/>
                    <a:pt x="11441" y="3134"/>
                  </a:cubicBezTo>
                  <a:cubicBezTo>
                    <a:pt x="13028" y="3762"/>
                    <a:pt x="14139" y="4824"/>
                    <a:pt x="14740" y="6291"/>
                  </a:cubicBezTo>
                  <a:cubicBezTo>
                    <a:pt x="14783" y="6397"/>
                    <a:pt x="14886" y="6466"/>
                    <a:pt x="15002" y="6467"/>
                  </a:cubicBezTo>
                  <a:cubicBezTo>
                    <a:pt x="15039" y="6467"/>
                    <a:pt x="15075" y="6459"/>
                    <a:pt x="15108" y="6445"/>
                  </a:cubicBezTo>
                  <a:cubicBezTo>
                    <a:pt x="15253" y="6387"/>
                    <a:pt x="15322" y="6221"/>
                    <a:pt x="15264" y="6077"/>
                  </a:cubicBezTo>
                  <a:cubicBezTo>
                    <a:pt x="14601" y="4462"/>
                    <a:pt x="13384" y="3294"/>
                    <a:pt x="11649" y="2608"/>
                  </a:cubicBezTo>
                  <a:cubicBezTo>
                    <a:pt x="10163" y="2019"/>
                    <a:pt x="8762" y="1847"/>
                    <a:pt x="7483" y="1847"/>
                  </a:cubicBezTo>
                  <a:cubicBezTo>
                    <a:pt x="6498" y="1847"/>
                    <a:pt x="5584" y="1949"/>
                    <a:pt x="4759" y="2041"/>
                  </a:cubicBezTo>
                  <a:cubicBezTo>
                    <a:pt x="4050" y="2120"/>
                    <a:pt x="3388" y="2194"/>
                    <a:pt x="2782" y="2194"/>
                  </a:cubicBezTo>
                  <a:cubicBezTo>
                    <a:pt x="2129" y="2194"/>
                    <a:pt x="1541" y="2108"/>
                    <a:pt x="1032" y="1851"/>
                  </a:cubicBezTo>
                  <a:cubicBezTo>
                    <a:pt x="703" y="1684"/>
                    <a:pt x="653" y="1580"/>
                    <a:pt x="649" y="1580"/>
                  </a:cubicBezTo>
                  <a:cubicBezTo>
                    <a:pt x="769" y="1246"/>
                    <a:pt x="2736" y="771"/>
                    <a:pt x="4862" y="563"/>
                  </a:cubicBezTo>
                  <a:cubicBezTo>
                    <a:pt x="5018" y="548"/>
                    <a:pt x="5132" y="410"/>
                    <a:pt x="5117" y="254"/>
                  </a:cubicBezTo>
                  <a:cubicBezTo>
                    <a:pt x="5100" y="109"/>
                    <a:pt x="4977" y="0"/>
                    <a:pt x="4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980;p38">
              <a:extLst>
                <a:ext uri="{FF2B5EF4-FFF2-40B4-BE49-F238E27FC236}">
                  <a16:creationId xmlns:a16="http://schemas.microsoft.com/office/drawing/2014/main" id="{BCAE9211-6B9E-F5AF-C309-34E4F655CC88}"/>
                </a:ext>
              </a:extLst>
            </p:cNvPr>
            <p:cNvSpPr/>
            <p:nvPr/>
          </p:nvSpPr>
          <p:spPr>
            <a:xfrm>
              <a:off x="4863275" y="2453825"/>
              <a:ext cx="138100" cy="143650"/>
            </a:xfrm>
            <a:custGeom>
              <a:avLst/>
              <a:gdLst/>
              <a:ahLst/>
              <a:cxnLst/>
              <a:rect l="l" t="t" r="r" b="b"/>
              <a:pathLst>
                <a:path w="5524" h="5746" extrusionOk="0">
                  <a:moveTo>
                    <a:pt x="325" y="1"/>
                  </a:moveTo>
                  <a:cubicBezTo>
                    <a:pt x="220" y="1"/>
                    <a:pt x="119" y="59"/>
                    <a:pt x="70" y="160"/>
                  </a:cubicBezTo>
                  <a:cubicBezTo>
                    <a:pt x="0" y="301"/>
                    <a:pt x="61" y="473"/>
                    <a:pt x="205" y="540"/>
                  </a:cubicBezTo>
                  <a:cubicBezTo>
                    <a:pt x="246" y="561"/>
                    <a:pt x="4398" y="2624"/>
                    <a:pt x="4939" y="5515"/>
                  </a:cubicBezTo>
                  <a:cubicBezTo>
                    <a:pt x="4964" y="5648"/>
                    <a:pt x="5080" y="5745"/>
                    <a:pt x="5216" y="5745"/>
                  </a:cubicBezTo>
                  <a:cubicBezTo>
                    <a:pt x="5234" y="5745"/>
                    <a:pt x="5252" y="5743"/>
                    <a:pt x="5269" y="5740"/>
                  </a:cubicBezTo>
                  <a:cubicBezTo>
                    <a:pt x="5423" y="5711"/>
                    <a:pt x="5524" y="5564"/>
                    <a:pt x="5494" y="5410"/>
                  </a:cubicBezTo>
                  <a:cubicBezTo>
                    <a:pt x="4901" y="2240"/>
                    <a:pt x="634" y="121"/>
                    <a:pt x="452" y="31"/>
                  </a:cubicBezTo>
                  <a:cubicBezTo>
                    <a:pt x="412" y="10"/>
                    <a:pt x="368" y="1"/>
                    <a:pt x="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981;p38">
              <a:extLst>
                <a:ext uri="{FF2B5EF4-FFF2-40B4-BE49-F238E27FC236}">
                  <a16:creationId xmlns:a16="http://schemas.microsoft.com/office/drawing/2014/main" id="{DE4791A5-2C56-8934-BF31-E0524A3C786D}"/>
                </a:ext>
              </a:extLst>
            </p:cNvPr>
            <p:cNvSpPr/>
            <p:nvPr/>
          </p:nvSpPr>
          <p:spPr>
            <a:xfrm>
              <a:off x="4655275" y="2705725"/>
              <a:ext cx="171975" cy="50150"/>
            </a:xfrm>
            <a:custGeom>
              <a:avLst/>
              <a:gdLst/>
              <a:ahLst/>
              <a:cxnLst/>
              <a:rect l="l" t="t" r="r" b="b"/>
              <a:pathLst>
                <a:path w="6879" h="2006" extrusionOk="0">
                  <a:moveTo>
                    <a:pt x="6561" y="1"/>
                  </a:moveTo>
                  <a:cubicBezTo>
                    <a:pt x="6498" y="1"/>
                    <a:pt x="6434" y="22"/>
                    <a:pt x="6381" y="65"/>
                  </a:cubicBezTo>
                  <a:cubicBezTo>
                    <a:pt x="5343" y="945"/>
                    <a:pt x="1617" y="1356"/>
                    <a:pt x="268" y="1440"/>
                  </a:cubicBezTo>
                  <a:cubicBezTo>
                    <a:pt x="117" y="1450"/>
                    <a:pt x="0" y="1578"/>
                    <a:pt x="5" y="1731"/>
                  </a:cubicBezTo>
                  <a:cubicBezTo>
                    <a:pt x="9" y="1883"/>
                    <a:pt x="133" y="2003"/>
                    <a:pt x="285" y="2006"/>
                  </a:cubicBezTo>
                  <a:cubicBezTo>
                    <a:pt x="292" y="2006"/>
                    <a:pt x="297" y="2004"/>
                    <a:pt x="304" y="2004"/>
                  </a:cubicBezTo>
                  <a:cubicBezTo>
                    <a:pt x="509" y="1991"/>
                    <a:pt x="5353" y="1676"/>
                    <a:pt x="6748" y="497"/>
                  </a:cubicBezTo>
                  <a:cubicBezTo>
                    <a:pt x="6864" y="396"/>
                    <a:pt x="6878" y="219"/>
                    <a:pt x="6778" y="101"/>
                  </a:cubicBezTo>
                  <a:cubicBezTo>
                    <a:pt x="6722" y="35"/>
                    <a:pt x="6642" y="1"/>
                    <a:pt x="65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982;p38">
              <a:extLst>
                <a:ext uri="{FF2B5EF4-FFF2-40B4-BE49-F238E27FC236}">
                  <a16:creationId xmlns:a16="http://schemas.microsoft.com/office/drawing/2014/main" id="{4007AE98-60BA-2196-30CC-50C252660B60}"/>
                </a:ext>
              </a:extLst>
            </p:cNvPr>
            <p:cNvSpPr/>
            <p:nvPr/>
          </p:nvSpPr>
          <p:spPr>
            <a:xfrm>
              <a:off x="4616275" y="2610500"/>
              <a:ext cx="131400" cy="48675"/>
            </a:xfrm>
            <a:custGeom>
              <a:avLst/>
              <a:gdLst/>
              <a:ahLst/>
              <a:cxnLst/>
              <a:rect l="l" t="t" r="r" b="b"/>
              <a:pathLst>
                <a:path w="5256" h="1947" extrusionOk="0">
                  <a:moveTo>
                    <a:pt x="4933" y="0"/>
                  </a:moveTo>
                  <a:cubicBezTo>
                    <a:pt x="4828" y="0"/>
                    <a:pt x="4726" y="60"/>
                    <a:pt x="4679" y="162"/>
                  </a:cubicBezTo>
                  <a:cubicBezTo>
                    <a:pt x="4215" y="1135"/>
                    <a:pt x="3124" y="1376"/>
                    <a:pt x="2157" y="1376"/>
                  </a:cubicBezTo>
                  <a:cubicBezTo>
                    <a:pt x="1218" y="1376"/>
                    <a:pt x="396" y="1148"/>
                    <a:pt x="379" y="1143"/>
                  </a:cubicBezTo>
                  <a:cubicBezTo>
                    <a:pt x="357" y="1138"/>
                    <a:pt x="335" y="1136"/>
                    <a:pt x="314" y="1136"/>
                  </a:cubicBezTo>
                  <a:cubicBezTo>
                    <a:pt x="190" y="1136"/>
                    <a:pt x="77" y="1217"/>
                    <a:pt x="42" y="1341"/>
                  </a:cubicBezTo>
                  <a:cubicBezTo>
                    <a:pt x="1" y="1486"/>
                    <a:pt x="80" y="1639"/>
                    <a:pt x="224" y="1687"/>
                  </a:cubicBezTo>
                  <a:cubicBezTo>
                    <a:pt x="297" y="1707"/>
                    <a:pt x="1157" y="1946"/>
                    <a:pt x="2161" y="1946"/>
                  </a:cubicBezTo>
                  <a:cubicBezTo>
                    <a:pt x="3287" y="1946"/>
                    <a:pt x="4597" y="1646"/>
                    <a:pt x="5188" y="404"/>
                  </a:cubicBezTo>
                  <a:cubicBezTo>
                    <a:pt x="5256" y="263"/>
                    <a:pt x="5196" y="94"/>
                    <a:pt x="5055" y="28"/>
                  </a:cubicBezTo>
                  <a:cubicBezTo>
                    <a:pt x="5016" y="9"/>
                    <a:pt x="4974" y="0"/>
                    <a:pt x="4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983;p38">
              <a:extLst>
                <a:ext uri="{FF2B5EF4-FFF2-40B4-BE49-F238E27FC236}">
                  <a16:creationId xmlns:a16="http://schemas.microsoft.com/office/drawing/2014/main" id="{A883F4C6-E060-E0EA-4FDB-8B81140FEA0A}"/>
                </a:ext>
              </a:extLst>
            </p:cNvPr>
            <p:cNvSpPr/>
            <p:nvPr/>
          </p:nvSpPr>
          <p:spPr>
            <a:xfrm>
              <a:off x="4716300" y="2600225"/>
              <a:ext cx="54075" cy="29575"/>
            </a:xfrm>
            <a:custGeom>
              <a:avLst/>
              <a:gdLst/>
              <a:ahLst/>
              <a:cxnLst/>
              <a:rect l="l" t="t" r="r" b="b"/>
              <a:pathLst>
                <a:path w="2163" h="1183" extrusionOk="0">
                  <a:moveTo>
                    <a:pt x="320" y="0"/>
                  </a:moveTo>
                  <a:cubicBezTo>
                    <a:pt x="207" y="0"/>
                    <a:pt x="101" y="67"/>
                    <a:pt x="57" y="178"/>
                  </a:cubicBezTo>
                  <a:cubicBezTo>
                    <a:pt x="0" y="322"/>
                    <a:pt x="68" y="485"/>
                    <a:pt x="210" y="544"/>
                  </a:cubicBezTo>
                  <a:lnTo>
                    <a:pt x="1754" y="1162"/>
                  </a:lnTo>
                  <a:cubicBezTo>
                    <a:pt x="1787" y="1175"/>
                    <a:pt x="1823" y="1182"/>
                    <a:pt x="1859" y="1182"/>
                  </a:cubicBezTo>
                  <a:cubicBezTo>
                    <a:pt x="1994" y="1182"/>
                    <a:pt x="2111" y="1086"/>
                    <a:pt x="2136" y="953"/>
                  </a:cubicBezTo>
                  <a:cubicBezTo>
                    <a:pt x="2162" y="819"/>
                    <a:pt x="2089" y="687"/>
                    <a:pt x="1963" y="637"/>
                  </a:cubicBezTo>
                  <a:lnTo>
                    <a:pt x="420" y="18"/>
                  </a:lnTo>
                  <a:cubicBezTo>
                    <a:pt x="387" y="6"/>
                    <a:pt x="353" y="0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984;p38">
              <a:extLst>
                <a:ext uri="{FF2B5EF4-FFF2-40B4-BE49-F238E27FC236}">
                  <a16:creationId xmlns:a16="http://schemas.microsoft.com/office/drawing/2014/main" id="{D3D6A904-ED9E-EEC2-D992-1F6C55AE1834}"/>
                </a:ext>
              </a:extLst>
            </p:cNvPr>
            <p:cNvSpPr/>
            <p:nvPr/>
          </p:nvSpPr>
          <p:spPr>
            <a:xfrm>
              <a:off x="4572350" y="2527500"/>
              <a:ext cx="79800" cy="72050"/>
            </a:xfrm>
            <a:custGeom>
              <a:avLst/>
              <a:gdLst/>
              <a:ahLst/>
              <a:cxnLst/>
              <a:rect l="l" t="t" r="r" b="b"/>
              <a:pathLst>
                <a:path w="3192" h="2882" extrusionOk="0">
                  <a:moveTo>
                    <a:pt x="3191" y="0"/>
                  </a:moveTo>
                  <a:cubicBezTo>
                    <a:pt x="3191" y="1"/>
                    <a:pt x="0" y="411"/>
                    <a:pt x="0" y="927"/>
                  </a:cubicBezTo>
                  <a:cubicBezTo>
                    <a:pt x="0" y="1441"/>
                    <a:pt x="2059" y="2882"/>
                    <a:pt x="2059" y="2882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985;p38">
              <a:extLst>
                <a:ext uri="{FF2B5EF4-FFF2-40B4-BE49-F238E27FC236}">
                  <a16:creationId xmlns:a16="http://schemas.microsoft.com/office/drawing/2014/main" id="{E5BE4E41-518C-AF40-76F9-94CD59A7A782}"/>
                </a:ext>
              </a:extLst>
            </p:cNvPr>
            <p:cNvSpPr/>
            <p:nvPr/>
          </p:nvSpPr>
          <p:spPr>
            <a:xfrm>
              <a:off x="4565250" y="2520400"/>
              <a:ext cx="94400" cy="86225"/>
            </a:xfrm>
            <a:custGeom>
              <a:avLst/>
              <a:gdLst/>
              <a:ahLst/>
              <a:cxnLst/>
              <a:rect l="l" t="t" r="r" b="b"/>
              <a:pathLst>
                <a:path w="3776" h="3449" extrusionOk="0">
                  <a:moveTo>
                    <a:pt x="3474" y="1"/>
                  </a:moveTo>
                  <a:cubicBezTo>
                    <a:pt x="3462" y="1"/>
                    <a:pt x="3450" y="1"/>
                    <a:pt x="3438" y="3"/>
                  </a:cubicBezTo>
                  <a:cubicBezTo>
                    <a:pt x="1" y="448"/>
                    <a:pt x="1" y="1021"/>
                    <a:pt x="1" y="1211"/>
                  </a:cubicBezTo>
                  <a:cubicBezTo>
                    <a:pt x="1" y="1787"/>
                    <a:pt x="1367" y="2828"/>
                    <a:pt x="2180" y="3397"/>
                  </a:cubicBezTo>
                  <a:cubicBezTo>
                    <a:pt x="2227" y="3431"/>
                    <a:pt x="2284" y="3448"/>
                    <a:pt x="2342" y="3448"/>
                  </a:cubicBezTo>
                  <a:lnTo>
                    <a:pt x="2342" y="3448"/>
                  </a:lnTo>
                  <a:cubicBezTo>
                    <a:pt x="2466" y="3448"/>
                    <a:pt x="2574" y="3369"/>
                    <a:pt x="2611" y="3251"/>
                  </a:cubicBezTo>
                  <a:cubicBezTo>
                    <a:pt x="2649" y="3133"/>
                    <a:pt x="2606" y="3005"/>
                    <a:pt x="2505" y="2934"/>
                  </a:cubicBezTo>
                  <a:cubicBezTo>
                    <a:pt x="1554" y="2268"/>
                    <a:pt x="708" y="1522"/>
                    <a:pt x="581" y="1252"/>
                  </a:cubicBezTo>
                  <a:cubicBezTo>
                    <a:pt x="873" y="1028"/>
                    <a:pt x="2290" y="722"/>
                    <a:pt x="3511" y="565"/>
                  </a:cubicBezTo>
                  <a:cubicBezTo>
                    <a:pt x="3666" y="544"/>
                    <a:pt x="3775" y="403"/>
                    <a:pt x="3755" y="248"/>
                  </a:cubicBezTo>
                  <a:cubicBezTo>
                    <a:pt x="3737" y="104"/>
                    <a:pt x="3614" y="1"/>
                    <a:pt x="3474" y="1"/>
                  </a:cubicBezTo>
                  <a:close/>
                  <a:moveTo>
                    <a:pt x="2342" y="3448"/>
                  </a:moveTo>
                  <a:cubicBezTo>
                    <a:pt x="2342" y="3448"/>
                    <a:pt x="2342" y="3448"/>
                    <a:pt x="2342" y="3448"/>
                  </a:cubicBezTo>
                  <a:lnTo>
                    <a:pt x="2343" y="3448"/>
                  </a:lnTo>
                  <a:cubicBezTo>
                    <a:pt x="2343" y="3448"/>
                    <a:pt x="2342" y="3448"/>
                    <a:pt x="2342" y="34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986;p38">
              <a:extLst>
                <a:ext uri="{FF2B5EF4-FFF2-40B4-BE49-F238E27FC236}">
                  <a16:creationId xmlns:a16="http://schemas.microsoft.com/office/drawing/2014/main" id="{BD16B4A9-E541-394F-68B2-57851A49683C}"/>
                </a:ext>
              </a:extLst>
            </p:cNvPr>
            <p:cNvSpPr/>
            <p:nvPr/>
          </p:nvSpPr>
          <p:spPr>
            <a:xfrm>
              <a:off x="4638400" y="2478975"/>
              <a:ext cx="27625" cy="40900"/>
            </a:xfrm>
            <a:custGeom>
              <a:avLst/>
              <a:gdLst/>
              <a:ahLst/>
              <a:cxnLst/>
              <a:rect l="l" t="t" r="r" b="b"/>
              <a:pathLst>
                <a:path w="1105" h="1636" extrusionOk="0">
                  <a:moveTo>
                    <a:pt x="750" y="1"/>
                  </a:moveTo>
                  <a:cubicBezTo>
                    <a:pt x="539" y="1"/>
                    <a:pt x="283" y="284"/>
                    <a:pt x="149" y="684"/>
                  </a:cubicBezTo>
                  <a:cubicBezTo>
                    <a:pt x="0" y="1129"/>
                    <a:pt x="60" y="1549"/>
                    <a:pt x="283" y="1624"/>
                  </a:cubicBezTo>
                  <a:cubicBezTo>
                    <a:pt x="306" y="1632"/>
                    <a:pt x="329" y="1635"/>
                    <a:pt x="353" y="1635"/>
                  </a:cubicBezTo>
                  <a:cubicBezTo>
                    <a:pt x="565" y="1635"/>
                    <a:pt x="821" y="1353"/>
                    <a:pt x="956" y="952"/>
                  </a:cubicBezTo>
                  <a:cubicBezTo>
                    <a:pt x="1105" y="508"/>
                    <a:pt x="1044" y="86"/>
                    <a:pt x="821" y="12"/>
                  </a:cubicBezTo>
                  <a:cubicBezTo>
                    <a:pt x="798" y="5"/>
                    <a:pt x="775" y="1"/>
                    <a:pt x="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987;p38">
              <a:extLst>
                <a:ext uri="{FF2B5EF4-FFF2-40B4-BE49-F238E27FC236}">
                  <a16:creationId xmlns:a16="http://schemas.microsoft.com/office/drawing/2014/main" id="{E140734B-716C-CD7D-BFAE-EA05EEC08DBD}"/>
                </a:ext>
              </a:extLst>
            </p:cNvPr>
            <p:cNvSpPr/>
            <p:nvPr/>
          </p:nvSpPr>
          <p:spPr>
            <a:xfrm>
              <a:off x="4706025" y="2513300"/>
              <a:ext cx="27625" cy="40900"/>
            </a:xfrm>
            <a:custGeom>
              <a:avLst/>
              <a:gdLst/>
              <a:ahLst/>
              <a:cxnLst/>
              <a:rect l="l" t="t" r="r" b="b"/>
              <a:pathLst>
                <a:path w="1105" h="1636" extrusionOk="0">
                  <a:moveTo>
                    <a:pt x="751" y="1"/>
                  </a:moveTo>
                  <a:cubicBezTo>
                    <a:pt x="539" y="1"/>
                    <a:pt x="283" y="284"/>
                    <a:pt x="150" y="683"/>
                  </a:cubicBezTo>
                  <a:cubicBezTo>
                    <a:pt x="1" y="1128"/>
                    <a:pt x="62" y="1550"/>
                    <a:pt x="283" y="1624"/>
                  </a:cubicBezTo>
                  <a:cubicBezTo>
                    <a:pt x="306" y="1631"/>
                    <a:pt x="330" y="1635"/>
                    <a:pt x="354" y="1635"/>
                  </a:cubicBezTo>
                  <a:cubicBezTo>
                    <a:pt x="566" y="1635"/>
                    <a:pt x="822" y="1352"/>
                    <a:pt x="956" y="952"/>
                  </a:cubicBezTo>
                  <a:cubicBezTo>
                    <a:pt x="1105" y="508"/>
                    <a:pt x="1045" y="86"/>
                    <a:pt x="822" y="12"/>
                  </a:cubicBezTo>
                  <a:cubicBezTo>
                    <a:pt x="799" y="4"/>
                    <a:pt x="776" y="1"/>
                    <a:pt x="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988;p38">
              <a:extLst>
                <a:ext uri="{FF2B5EF4-FFF2-40B4-BE49-F238E27FC236}">
                  <a16:creationId xmlns:a16="http://schemas.microsoft.com/office/drawing/2014/main" id="{C1F2F4D6-9BDB-B6A2-3E19-227AA7D8F8DD}"/>
                </a:ext>
              </a:extLst>
            </p:cNvPr>
            <p:cNvSpPr/>
            <p:nvPr/>
          </p:nvSpPr>
          <p:spPr>
            <a:xfrm>
              <a:off x="4733625" y="2464000"/>
              <a:ext cx="39000" cy="56675"/>
            </a:xfrm>
            <a:custGeom>
              <a:avLst/>
              <a:gdLst/>
              <a:ahLst/>
              <a:cxnLst/>
              <a:rect l="l" t="t" r="r" b="b"/>
              <a:pathLst>
                <a:path w="1560" h="2267" extrusionOk="0">
                  <a:moveTo>
                    <a:pt x="1" y="0"/>
                  </a:moveTo>
                  <a:lnTo>
                    <a:pt x="1418" y="2267"/>
                  </a:lnTo>
                  <a:cubicBezTo>
                    <a:pt x="1559" y="14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989;p38">
              <a:extLst>
                <a:ext uri="{FF2B5EF4-FFF2-40B4-BE49-F238E27FC236}">
                  <a16:creationId xmlns:a16="http://schemas.microsoft.com/office/drawing/2014/main" id="{D3ED1372-CC23-A944-51A2-FE970A229A0B}"/>
                </a:ext>
              </a:extLst>
            </p:cNvPr>
            <p:cNvSpPr/>
            <p:nvPr/>
          </p:nvSpPr>
          <p:spPr>
            <a:xfrm>
              <a:off x="4724650" y="2456925"/>
              <a:ext cx="55425" cy="70825"/>
            </a:xfrm>
            <a:custGeom>
              <a:avLst/>
              <a:gdLst/>
              <a:ahLst/>
              <a:cxnLst/>
              <a:rect l="l" t="t" r="r" b="b"/>
              <a:pathLst>
                <a:path w="2217" h="2833" extrusionOk="0">
                  <a:moveTo>
                    <a:pt x="358" y="1"/>
                  </a:moveTo>
                  <a:cubicBezTo>
                    <a:pt x="141" y="1"/>
                    <a:pt x="1" y="243"/>
                    <a:pt x="120" y="433"/>
                  </a:cubicBezTo>
                  <a:lnTo>
                    <a:pt x="1538" y="2700"/>
                  </a:lnTo>
                  <a:cubicBezTo>
                    <a:pt x="1589" y="2782"/>
                    <a:pt x="1679" y="2832"/>
                    <a:pt x="1777" y="2832"/>
                  </a:cubicBezTo>
                  <a:lnTo>
                    <a:pt x="1777" y="2832"/>
                  </a:lnTo>
                  <a:cubicBezTo>
                    <a:pt x="1925" y="2832"/>
                    <a:pt x="2048" y="2717"/>
                    <a:pt x="2059" y="2568"/>
                  </a:cubicBezTo>
                  <a:cubicBezTo>
                    <a:pt x="2216" y="197"/>
                    <a:pt x="403" y="4"/>
                    <a:pt x="385" y="2"/>
                  </a:cubicBezTo>
                  <a:cubicBezTo>
                    <a:pt x="376" y="1"/>
                    <a:pt x="367" y="1"/>
                    <a:pt x="358" y="1"/>
                  </a:cubicBezTo>
                  <a:close/>
                  <a:moveTo>
                    <a:pt x="1777" y="2832"/>
                  </a:moveTo>
                  <a:cubicBezTo>
                    <a:pt x="1776" y="2832"/>
                    <a:pt x="1776" y="2832"/>
                    <a:pt x="1776" y="2832"/>
                  </a:cubicBezTo>
                  <a:lnTo>
                    <a:pt x="1777" y="2832"/>
                  </a:lnTo>
                  <a:cubicBezTo>
                    <a:pt x="1777" y="2832"/>
                    <a:pt x="1777" y="2832"/>
                    <a:pt x="1777" y="28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990;p38">
              <a:extLst>
                <a:ext uri="{FF2B5EF4-FFF2-40B4-BE49-F238E27FC236}">
                  <a16:creationId xmlns:a16="http://schemas.microsoft.com/office/drawing/2014/main" id="{B5BAE58B-AEAF-AE47-B20C-DB5E09E1D534}"/>
                </a:ext>
              </a:extLst>
            </p:cNvPr>
            <p:cNvSpPr/>
            <p:nvPr/>
          </p:nvSpPr>
          <p:spPr>
            <a:xfrm>
              <a:off x="4648650" y="2429275"/>
              <a:ext cx="49600" cy="20600"/>
            </a:xfrm>
            <a:custGeom>
              <a:avLst/>
              <a:gdLst/>
              <a:ahLst/>
              <a:cxnLst/>
              <a:rect l="l" t="t" r="r" b="b"/>
              <a:pathLst>
                <a:path w="1984" h="824" extrusionOk="0">
                  <a:moveTo>
                    <a:pt x="1206" y="0"/>
                  </a:moveTo>
                  <a:cubicBezTo>
                    <a:pt x="877" y="0"/>
                    <a:pt x="462" y="188"/>
                    <a:pt x="0" y="823"/>
                  </a:cubicBezTo>
                  <a:lnTo>
                    <a:pt x="1984" y="398"/>
                  </a:lnTo>
                  <a:cubicBezTo>
                    <a:pt x="1984" y="398"/>
                    <a:pt x="1685" y="0"/>
                    <a:pt x="1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991;p38">
              <a:extLst>
                <a:ext uri="{FF2B5EF4-FFF2-40B4-BE49-F238E27FC236}">
                  <a16:creationId xmlns:a16="http://schemas.microsoft.com/office/drawing/2014/main" id="{86F3D0D2-E9BC-DCB6-307A-8E2250E3D9D1}"/>
                </a:ext>
              </a:extLst>
            </p:cNvPr>
            <p:cNvSpPr/>
            <p:nvPr/>
          </p:nvSpPr>
          <p:spPr>
            <a:xfrm>
              <a:off x="4639550" y="2422200"/>
              <a:ext cx="67475" cy="34725"/>
            </a:xfrm>
            <a:custGeom>
              <a:avLst/>
              <a:gdLst/>
              <a:ahLst/>
              <a:cxnLst/>
              <a:rect l="l" t="t" r="r" b="b"/>
              <a:pathLst>
                <a:path w="2699" h="1389" extrusionOk="0">
                  <a:moveTo>
                    <a:pt x="1529" y="567"/>
                  </a:moveTo>
                  <a:lnTo>
                    <a:pt x="1355" y="604"/>
                  </a:lnTo>
                  <a:cubicBezTo>
                    <a:pt x="1411" y="585"/>
                    <a:pt x="1470" y="573"/>
                    <a:pt x="1529" y="567"/>
                  </a:cubicBezTo>
                  <a:close/>
                  <a:moveTo>
                    <a:pt x="1562" y="1"/>
                  </a:moveTo>
                  <a:cubicBezTo>
                    <a:pt x="1066" y="4"/>
                    <a:pt x="587" y="320"/>
                    <a:pt x="136" y="940"/>
                  </a:cubicBezTo>
                  <a:cubicBezTo>
                    <a:pt x="0" y="1127"/>
                    <a:pt x="134" y="1389"/>
                    <a:pt x="364" y="1389"/>
                  </a:cubicBezTo>
                  <a:cubicBezTo>
                    <a:pt x="385" y="1389"/>
                    <a:pt x="404" y="1387"/>
                    <a:pt x="424" y="1382"/>
                  </a:cubicBezTo>
                  <a:lnTo>
                    <a:pt x="2408" y="957"/>
                  </a:lnTo>
                  <a:cubicBezTo>
                    <a:pt x="2610" y="915"/>
                    <a:pt x="2699" y="677"/>
                    <a:pt x="2575" y="512"/>
                  </a:cubicBezTo>
                  <a:cubicBezTo>
                    <a:pt x="2559" y="491"/>
                    <a:pt x="2185" y="1"/>
                    <a:pt x="1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992;p38">
              <a:extLst>
                <a:ext uri="{FF2B5EF4-FFF2-40B4-BE49-F238E27FC236}">
                  <a16:creationId xmlns:a16="http://schemas.microsoft.com/office/drawing/2014/main" id="{E60C97C4-C3C4-7EBD-F547-8F0DD3E7C1A4}"/>
                </a:ext>
              </a:extLst>
            </p:cNvPr>
            <p:cNvSpPr/>
            <p:nvPr/>
          </p:nvSpPr>
          <p:spPr>
            <a:xfrm>
              <a:off x="3243525" y="1029425"/>
              <a:ext cx="744700" cy="1174425"/>
            </a:xfrm>
            <a:custGeom>
              <a:avLst/>
              <a:gdLst/>
              <a:ahLst/>
              <a:cxnLst/>
              <a:rect l="l" t="t" r="r" b="b"/>
              <a:pathLst>
                <a:path w="29788" h="46977" extrusionOk="0">
                  <a:moveTo>
                    <a:pt x="14894" y="1"/>
                  </a:moveTo>
                  <a:lnTo>
                    <a:pt x="0" y="18750"/>
                  </a:lnTo>
                  <a:lnTo>
                    <a:pt x="5827" y="18750"/>
                  </a:lnTo>
                  <a:lnTo>
                    <a:pt x="5827" y="46977"/>
                  </a:lnTo>
                  <a:lnTo>
                    <a:pt x="23962" y="46977"/>
                  </a:lnTo>
                  <a:lnTo>
                    <a:pt x="23962" y="18750"/>
                  </a:lnTo>
                  <a:lnTo>
                    <a:pt x="29788" y="18750"/>
                  </a:lnTo>
                  <a:lnTo>
                    <a:pt x="1489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993;p38">
              <a:extLst>
                <a:ext uri="{FF2B5EF4-FFF2-40B4-BE49-F238E27FC236}">
                  <a16:creationId xmlns:a16="http://schemas.microsoft.com/office/drawing/2014/main" id="{1B7E2A12-6B8D-AA62-DCFD-5026F459054B}"/>
                </a:ext>
              </a:extLst>
            </p:cNvPr>
            <p:cNvSpPr/>
            <p:nvPr/>
          </p:nvSpPr>
          <p:spPr>
            <a:xfrm>
              <a:off x="3234300" y="1022500"/>
              <a:ext cx="763150" cy="1188425"/>
            </a:xfrm>
            <a:custGeom>
              <a:avLst/>
              <a:gdLst/>
              <a:ahLst/>
              <a:cxnLst/>
              <a:rect l="l" t="t" r="r" b="b"/>
              <a:pathLst>
                <a:path w="30526" h="47537" extrusionOk="0">
                  <a:moveTo>
                    <a:pt x="15263" y="732"/>
                  </a:moveTo>
                  <a:lnTo>
                    <a:pt x="29571" y="18744"/>
                  </a:lnTo>
                  <a:lnTo>
                    <a:pt x="24331" y="18744"/>
                  </a:lnTo>
                  <a:cubicBezTo>
                    <a:pt x="24331" y="18744"/>
                    <a:pt x="24330" y="18744"/>
                    <a:pt x="24329" y="18744"/>
                  </a:cubicBezTo>
                  <a:cubicBezTo>
                    <a:pt x="24175" y="18744"/>
                    <a:pt x="24049" y="18871"/>
                    <a:pt x="24049" y="19027"/>
                  </a:cubicBezTo>
                  <a:lnTo>
                    <a:pt x="24049" y="46971"/>
                  </a:lnTo>
                  <a:lnTo>
                    <a:pt x="6478" y="46971"/>
                  </a:lnTo>
                  <a:lnTo>
                    <a:pt x="6478" y="19027"/>
                  </a:lnTo>
                  <a:cubicBezTo>
                    <a:pt x="6478" y="18871"/>
                    <a:pt x="6352" y="18744"/>
                    <a:pt x="6198" y="18744"/>
                  </a:cubicBezTo>
                  <a:cubicBezTo>
                    <a:pt x="6197" y="18744"/>
                    <a:pt x="6196" y="18744"/>
                    <a:pt x="6196" y="18744"/>
                  </a:cubicBezTo>
                  <a:lnTo>
                    <a:pt x="955" y="18744"/>
                  </a:lnTo>
                  <a:lnTo>
                    <a:pt x="15263" y="732"/>
                  </a:lnTo>
                  <a:close/>
                  <a:moveTo>
                    <a:pt x="15263" y="1"/>
                  </a:moveTo>
                  <a:cubicBezTo>
                    <a:pt x="15180" y="1"/>
                    <a:pt x="15096" y="35"/>
                    <a:pt x="15042" y="102"/>
                  </a:cubicBezTo>
                  <a:lnTo>
                    <a:pt x="148" y="18850"/>
                  </a:lnTo>
                  <a:cubicBezTo>
                    <a:pt x="1" y="19035"/>
                    <a:pt x="133" y="19309"/>
                    <a:pt x="370" y="19309"/>
                  </a:cubicBezTo>
                  <a:lnTo>
                    <a:pt x="5913" y="19309"/>
                  </a:lnTo>
                  <a:lnTo>
                    <a:pt x="5913" y="47254"/>
                  </a:lnTo>
                  <a:cubicBezTo>
                    <a:pt x="5912" y="47410"/>
                    <a:pt x="6039" y="47536"/>
                    <a:pt x="6196" y="47536"/>
                  </a:cubicBezTo>
                  <a:lnTo>
                    <a:pt x="24331" y="47536"/>
                  </a:lnTo>
                  <a:cubicBezTo>
                    <a:pt x="24488" y="47536"/>
                    <a:pt x="24615" y="47410"/>
                    <a:pt x="24615" y="47254"/>
                  </a:cubicBezTo>
                  <a:lnTo>
                    <a:pt x="24615" y="19309"/>
                  </a:lnTo>
                  <a:lnTo>
                    <a:pt x="30157" y="19309"/>
                  </a:lnTo>
                  <a:cubicBezTo>
                    <a:pt x="30394" y="19309"/>
                    <a:pt x="30525" y="19035"/>
                    <a:pt x="30379" y="18850"/>
                  </a:cubicBezTo>
                  <a:lnTo>
                    <a:pt x="15485" y="102"/>
                  </a:lnTo>
                  <a:cubicBezTo>
                    <a:pt x="15431" y="35"/>
                    <a:pt x="15347" y="1"/>
                    <a:pt x="15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994;p38">
              <a:extLst>
                <a:ext uri="{FF2B5EF4-FFF2-40B4-BE49-F238E27FC236}">
                  <a16:creationId xmlns:a16="http://schemas.microsoft.com/office/drawing/2014/main" id="{9BC4953D-0199-97D8-5317-39BF21AA8798}"/>
                </a:ext>
              </a:extLst>
            </p:cNvPr>
            <p:cNvSpPr/>
            <p:nvPr/>
          </p:nvSpPr>
          <p:spPr>
            <a:xfrm>
              <a:off x="3243525" y="999075"/>
              <a:ext cx="744700" cy="1174425"/>
            </a:xfrm>
            <a:custGeom>
              <a:avLst/>
              <a:gdLst/>
              <a:ahLst/>
              <a:cxnLst/>
              <a:rect l="l" t="t" r="r" b="b"/>
              <a:pathLst>
                <a:path w="29788" h="46977" extrusionOk="0">
                  <a:moveTo>
                    <a:pt x="14894" y="1"/>
                  </a:moveTo>
                  <a:lnTo>
                    <a:pt x="0" y="18749"/>
                  </a:lnTo>
                  <a:lnTo>
                    <a:pt x="5827" y="18749"/>
                  </a:lnTo>
                  <a:lnTo>
                    <a:pt x="5827" y="46977"/>
                  </a:lnTo>
                  <a:lnTo>
                    <a:pt x="23962" y="46977"/>
                  </a:lnTo>
                  <a:lnTo>
                    <a:pt x="23962" y="18749"/>
                  </a:lnTo>
                  <a:lnTo>
                    <a:pt x="29788" y="18749"/>
                  </a:lnTo>
                  <a:lnTo>
                    <a:pt x="14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995;p38">
              <a:extLst>
                <a:ext uri="{FF2B5EF4-FFF2-40B4-BE49-F238E27FC236}">
                  <a16:creationId xmlns:a16="http://schemas.microsoft.com/office/drawing/2014/main" id="{E9B23F66-C63B-9716-4F89-8B3010DFDFAC}"/>
                </a:ext>
              </a:extLst>
            </p:cNvPr>
            <p:cNvSpPr/>
            <p:nvPr/>
          </p:nvSpPr>
          <p:spPr>
            <a:xfrm>
              <a:off x="3234300" y="992150"/>
              <a:ext cx="763150" cy="1188450"/>
            </a:xfrm>
            <a:custGeom>
              <a:avLst/>
              <a:gdLst/>
              <a:ahLst/>
              <a:cxnLst/>
              <a:rect l="l" t="t" r="r" b="b"/>
              <a:pathLst>
                <a:path w="30526" h="47538" extrusionOk="0">
                  <a:moveTo>
                    <a:pt x="15263" y="732"/>
                  </a:moveTo>
                  <a:lnTo>
                    <a:pt x="29571" y="18744"/>
                  </a:lnTo>
                  <a:lnTo>
                    <a:pt x="24331" y="18744"/>
                  </a:lnTo>
                  <a:cubicBezTo>
                    <a:pt x="24331" y="18744"/>
                    <a:pt x="24330" y="18744"/>
                    <a:pt x="24329" y="18744"/>
                  </a:cubicBezTo>
                  <a:cubicBezTo>
                    <a:pt x="24175" y="18744"/>
                    <a:pt x="24049" y="18871"/>
                    <a:pt x="24049" y="19026"/>
                  </a:cubicBezTo>
                  <a:lnTo>
                    <a:pt x="24049" y="46971"/>
                  </a:lnTo>
                  <a:lnTo>
                    <a:pt x="6478" y="46971"/>
                  </a:lnTo>
                  <a:lnTo>
                    <a:pt x="6478" y="19026"/>
                  </a:lnTo>
                  <a:cubicBezTo>
                    <a:pt x="6478" y="18870"/>
                    <a:pt x="6351" y="18744"/>
                    <a:pt x="6196" y="18744"/>
                  </a:cubicBezTo>
                  <a:lnTo>
                    <a:pt x="955" y="18744"/>
                  </a:lnTo>
                  <a:lnTo>
                    <a:pt x="15263" y="732"/>
                  </a:lnTo>
                  <a:close/>
                  <a:moveTo>
                    <a:pt x="15263" y="1"/>
                  </a:moveTo>
                  <a:cubicBezTo>
                    <a:pt x="15180" y="1"/>
                    <a:pt x="15096" y="34"/>
                    <a:pt x="15042" y="102"/>
                  </a:cubicBezTo>
                  <a:lnTo>
                    <a:pt x="148" y="18850"/>
                  </a:lnTo>
                  <a:cubicBezTo>
                    <a:pt x="1" y="19036"/>
                    <a:pt x="133" y="19309"/>
                    <a:pt x="370" y="19309"/>
                  </a:cubicBezTo>
                  <a:lnTo>
                    <a:pt x="5913" y="19309"/>
                  </a:lnTo>
                  <a:lnTo>
                    <a:pt x="5913" y="47254"/>
                  </a:lnTo>
                  <a:cubicBezTo>
                    <a:pt x="5912" y="47410"/>
                    <a:pt x="6039" y="47537"/>
                    <a:pt x="6196" y="47537"/>
                  </a:cubicBezTo>
                  <a:lnTo>
                    <a:pt x="24331" y="47537"/>
                  </a:lnTo>
                  <a:cubicBezTo>
                    <a:pt x="24488" y="47537"/>
                    <a:pt x="24615" y="47410"/>
                    <a:pt x="24615" y="47254"/>
                  </a:cubicBezTo>
                  <a:lnTo>
                    <a:pt x="24615" y="19309"/>
                  </a:lnTo>
                  <a:lnTo>
                    <a:pt x="30157" y="19309"/>
                  </a:lnTo>
                  <a:cubicBezTo>
                    <a:pt x="30394" y="19309"/>
                    <a:pt x="30525" y="19036"/>
                    <a:pt x="30379" y="18850"/>
                  </a:cubicBezTo>
                  <a:lnTo>
                    <a:pt x="15485" y="102"/>
                  </a:lnTo>
                  <a:cubicBezTo>
                    <a:pt x="15431" y="34"/>
                    <a:pt x="15347" y="1"/>
                    <a:pt x="15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996;p38">
              <a:extLst>
                <a:ext uri="{FF2B5EF4-FFF2-40B4-BE49-F238E27FC236}">
                  <a16:creationId xmlns:a16="http://schemas.microsoft.com/office/drawing/2014/main" id="{8885A315-0F14-E372-6FB0-E4FD402B4221}"/>
                </a:ext>
              </a:extLst>
            </p:cNvPr>
            <p:cNvSpPr/>
            <p:nvPr/>
          </p:nvSpPr>
          <p:spPr>
            <a:xfrm>
              <a:off x="2827675" y="2093775"/>
              <a:ext cx="1514525" cy="1514525"/>
            </a:xfrm>
            <a:custGeom>
              <a:avLst/>
              <a:gdLst/>
              <a:ahLst/>
              <a:cxnLst/>
              <a:rect l="l" t="t" r="r" b="b"/>
              <a:pathLst>
                <a:path w="60581" h="60581" extrusionOk="0">
                  <a:moveTo>
                    <a:pt x="1" y="1"/>
                  </a:moveTo>
                  <a:lnTo>
                    <a:pt x="1" y="60581"/>
                  </a:lnTo>
                  <a:lnTo>
                    <a:pt x="60580" y="60581"/>
                  </a:lnTo>
                  <a:lnTo>
                    <a:pt x="605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997;p38">
              <a:extLst>
                <a:ext uri="{FF2B5EF4-FFF2-40B4-BE49-F238E27FC236}">
                  <a16:creationId xmlns:a16="http://schemas.microsoft.com/office/drawing/2014/main" id="{27650728-3B4E-41C3-979A-43FB20878100}"/>
                </a:ext>
              </a:extLst>
            </p:cNvPr>
            <p:cNvSpPr/>
            <p:nvPr/>
          </p:nvSpPr>
          <p:spPr>
            <a:xfrm>
              <a:off x="2820625" y="2086725"/>
              <a:ext cx="1528625" cy="1528650"/>
            </a:xfrm>
            <a:custGeom>
              <a:avLst/>
              <a:gdLst/>
              <a:ahLst/>
              <a:cxnLst/>
              <a:rect l="l" t="t" r="r" b="b"/>
              <a:pathLst>
                <a:path w="61145" h="61146" extrusionOk="0">
                  <a:moveTo>
                    <a:pt x="60579" y="565"/>
                  </a:moveTo>
                  <a:lnTo>
                    <a:pt x="60579" y="60580"/>
                  </a:lnTo>
                  <a:lnTo>
                    <a:pt x="565" y="60580"/>
                  </a:lnTo>
                  <a:lnTo>
                    <a:pt x="565" y="565"/>
                  </a:lnTo>
                  <a:close/>
                  <a:moveTo>
                    <a:pt x="283" y="0"/>
                  </a:moveTo>
                  <a:cubicBezTo>
                    <a:pt x="126" y="0"/>
                    <a:pt x="0" y="127"/>
                    <a:pt x="0" y="283"/>
                  </a:cubicBezTo>
                  <a:lnTo>
                    <a:pt x="0" y="60863"/>
                  </a:lnTo>
                  <a:cubicBezTo>
                    <a:pt x="0" y="61019"/>
                    <a:pt x="126" y="61145"/>
                    <a:pt x="283" y="61145"/>
                  </a:cubicBezTo>
                  <a:lnTo>
                    <a:pt x="60862" y="61145"/>
                  </a:lnTo>
                  <a:cubicBezTo>
                    <a:pt x="61018" y="61145"/>
                    <a:pt x="61145" y="61019"/>
                    <a:pt x="61145" y="60863"/>
                  </a:cubicBezTo>
                  <a:lnTo>
                    <a:pt x="61145" y="283"/>
                  </a:lnTo>
                  <a:cubicBezTo>
                    <a:pt x="61145" y="127"/>
                    <a:pt x="61018" y="0"/>
                    <a:pt x="60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998;p38">
              <a:extLst>
                <a:ext uri="{FF2B5EF4-FFF2-40B4-BE49-F238E27FC236}">
                  <a16:creationId xmlns:a16="http://schemas.microsoft.com/office/drawing/2014/main" id="{C8B105D3-EE54-1A0E-C14B-39F89681D6B9}"/>
                </a:ext>
              </a:extLst>
            </p:cNvPr>
            <p:cNvSpPr/>
            <p:nvPr/>
          </p:nvSpPr>
          <p:spPr>
            <a:xfrm>
              <a:off x="2898100" y="2164225"/>
              <a:ext cx="1373650" cy="1373625"/>
            </a:xfrm>
            <a:custGeom>
              <a:avLst/>
              <a:gdLst/>
              <a:ahLst/>
              <a:cxnLst/>
              <a:rect l="l" t="t" r="r" b="b"/>
              <a:pathLst>
                <a:path w="54946" h="54945" extrusionOk="0">
                  <a:moveTo>
                    <a:pt x="1" y="0"/>
                  </a:moveTo>
                  <a:lnTo>
                    <a:pt x="1" y="54945"/>
                  </a:lnTo>
                  <a:lnTo>
                    <a:pt x="54945" y="54945"/>
                  </a:lnTo>
                  <a:lnTo>
                    <a:pt x="54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999;p38">
              <a:extLst>
                <a:ext uri="{FF2B5EF4-FFF2-40B4-BE49-F238E27FC236}">
                  <a16:creationId xmlns:a16="http://schemas.microsoft.com/office/drawing/2014/main" id="{B07E27B6-2BF7-541A-985F-36DE2F2CA5A6}"/>
                </a:ext>
              </a:extLst>
            </p:cNvPr>
            <p:cNvSpPr/>
            <p:nvPr/>
          </p:nvSpPr>
          <p:spPr>
            <a:xfrm>
              <a:off x="2891050" y="2157150"/>
              <a:ext cx="1387775" cy="1387800"/>
            </a:xfrm>
            <a:custGeom>
              <a:avLst/>
              <a:gdLst/>
              <a:ahLst/>
              <a:cxnLst/>
              <a:rect l="l" t="t" r="r" b="b"/>
              <a:pathLst>
                <a:path w="55511" h="55512" extrusionOk="0">
                  <a:moveTo>
                    <a:pt x="54945" y="567"/>
                  </a:moveTo>
                  <a:lnTo>
                    <a:pt x="54945" y="54945"/>
                  </a:lnTo>
                  <a:lnTo>
                    <a:pt x="566" y="54945"/>
                  </a:lnTo>
                  <a:lnTo>
                    <a:pt x="566" y="567"/>
                  </a:lnTo>
                  <a:close/>
                  <a:moveTo>
                    <a:pt x="283" y="0"/>
                  </a:moveTo>
                  <a:cubicBezTo>
                    <a:pt x="127" y="0"/>
                    <a:pt x="0" y="128"/>
                    <a:pt x="0" y="284"/>
                  </a:cubicBezTo>
                  <a:lnTo>
                    <a:pt x="0" y="55229"/>
                  </a:lnTo>
                  <a:cubicBezTo>
                    <a:pt x="0" y="55385"/>
                    <a:pt x="127" y="55511"/>
                    <a:pt x="283" y="55511"/>
                  </a:cubicBezTo>
                  <a:lnTo>
                    <a:pt x="55227" y="55511"/>
                  </a:lnTo>
                  <a:cubicBezTo>
                    <a:pt x="55384" y="55511"/>
                    <a:pt x="55511" y="55384"/>
                    <a:pt x="55511" y="55228"/>
                  </a:cubicBezTo>
                  <a:lnTo>
                    <a:pt x="55511" y="284"/>
                  </a:lnTo>
                  <a:cubicBezTo>
                    <a:pt x="55511" y="128"/>
                    <a:pt x="55384" y="0"/>
                    <a:pt x="552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000;p38">
              <a:extLst>
                <a:ext uri="{FF2B5EF4-FFF2-40B4-BE49-F238E27FC236}">
                  <a16:creationId xmlns:a16="http://schemas.microsoft.com/office/drawing/2014/main" id="{35217090-2BF0-A98D-648E-7F2EFBFD5B2A}"/>
                </a:ext>
              </a:extLst>
            </p:cNvPr>
            <p:cNvSpPr/>
            <p:nvPr/>
          </p:nvSpPr>
          <p:spPr>
            <a:xfrm>
              <a:off x="2898100" y="2600550"/>
              <a:ext cx="1373650" cy="937325"/>
            </a:xfrm>
            <a:custGeom>
              <a:avLst/>
              <a:gdLst/>
              <a:ahLst/>
              <a:cxnLst/>
              <a:rect l="l" t="t" r="r" b="b"/>
              <a:pathLst>
                <a:path w="54946" h="37493" extrusionOk="0">
                  <a:moveTo>
                    <a:pt x="44644" y="0"/>
                  </a:moveTo>
                  <a:cubicBezTo>
                    <a:pt x="43756" y="0"/>
                    <a:pt x="42867" y="348"/>
                    <a:pt x="42201" y="1044"/>
                  </a:cubicBezTo>
                  <a:lnTo>
                    <a:pt x="29390" y="14439"/>
                  </a:lnTo>
                  <a:lnTo>
                    <a:pt x="19409" y="11645"/>
                  </a:lnTo>
                  <a:cubicBezTo>
                    <a:pt x="19109" y="11560"/>
                    <a:pt x="18801" y="11519"/>
                    <a:pt x="18496" y="11519"/>
                  </a:cubicBezTo>
                  <a:cubicBezTo>
                    <a:pt x="17791" y="11519"/>
                    <a:pt x="17095" y="11740"/>
                    <a:pt x="16511" y="12163"/>
                  </a:cubicBezTo>
                  <a:lnTo>
                    <a:pt x="1" y="24137"/>
                  </a:lnTo>
                  <a:lnTo>
                    <a:pt x="1" y="37493"/>
                  </a:lnTo>
                  <a:lnTo>
                    <a:pt x="54945" y="37493"/>
                  </a:lnTo>
                  <a:lnTo>
                    <a:pt x="54945" y="9238"/>
                  </a:lnTo>
                  <a:lnTo>
                    <a:pt x="47086" y="1042"/>
                  </a:lnTo>
                  <a:cubicBezTo>
                    <a:pt x="46420" y="348"/>
                    <a:pt x="45532" y="0"/>
                    <a:pt x="44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001;p38">
              <a:extLst>
                <a:ext uri="{FF2B5EF4-FFF2-40B4-BE49-F238E27FC236}">
                  <a16:creationId xmlns:a16="http://schemas.microsoft.com/office/drawing/2014/main" id="{C364A60E-959C-FD3C-4F46-EE726F5ED761}"/>
                </a:ext>
              </a:extLst>
            </p:cNvPr>
            <p:cNvSpPr/>
            <p:nvPr/>
          </p:nvSpPr>
          <p:spPr>
            <a:xfrm>
              <a:off x="2891050" y="2593475"/>
              <a:ext cx="1387775" cy="951475"/>
            </a:xfrm>
            <a:custGeom>
              <a:avLst/>
              <a:gdLst/>
              <a:ahLst/>
              <a:cxnLst/>
              <a:rect l="l" t="t" r="r" b="b"/>
              <a:pathLst>
                <a:path w="55511" h="38059" extrusionOk="0">
                  <a:moveTo>
                    <a:pt x="44939" y="567"/>
                  </a:moveTo>
                  <a:cubicBezTo>
                    <a:pt x="45779" y="567"/>
                    <a:pt x="46583" y="911"/>
                    <a:pt x="47163" y="1521"/>
                  </a:cubicBezTo>
                  <a:lnTo>
                    <a:pt x="54945" y="9636"/>
                  </a:lnTo>
                  <a:lnTo>
                    <a:pt x="54945" y="37492"/>
                  </a:lnTo>
                  <a:lnTo>
                    <a:pt x="566" y="37492"/>
                  </a:lnTo>
                  <a:lnTo>
                    <a:pt x="566" y="24565"/>
                  </a:lnTo>
                  <a:lnTo>
                    <a:pt x="16959" y="12676"/>
                  </a:lnTo>
                  <a:cubicBezTo>
                    <a:pt x="17492" y="12286"/>
                    <a:pt x="18129" y="12083"/>
                    <a:pt x="18775" y="12083"/>
                  </a:cubicBezTo>
                  <a:cubicBezTo>
                    <a:pt x="19056" y="12083"/>
                    <a:pt x="19338" y="12121"/>
                    <a:pt x="19614" y="12199"/>
                  </a:cubicBezTo>
                  <a:lnTo>
                    <a:pt x="29595" y="14995"/>
                  </a:lnTo>
                  <a:cubicBezTo>
                    <a:pt x="29620" y="15002"/>
                    <a:pt x="29645" y="15005"/>
                    <a:pt x="29670" y="15005"/>
                  </a:cubicBezTo>
                  <a:cubicBezTo>
                    <a:pt x="29747" y="15005"/>
                    <a:pt x="29821" y="14974"/>
                    <a:pt x="29876" y="14918"/>
                  </a:cubicBezTo>
                  <a:lnTo>
                    <a:pt x="42687" y="1523"/>
                  </a:lnTo>
                  <a:cubicBezTo>
                    <a:pt x="43267" y="913"/>
                    <a:pt x="44072" y="567"/>
                    <a:pt x="44913" y="567"/>
                  </a:cubicBezTo>
                  <a:cubicBezTo>
                    <a:pt x="44917" y="567"/>
                    <a:pt x="44921" y="567"/>
                    <a:pt x="44925" y="567"/>
                  </a:cubicBezTo>
                  <a:lnTo>
                    <a:pt x="44927" y="567"/>
                  </a:lnTo>
                  <a:cubicBezTo>
                    <a:pt x="44931" y="567"/>
                    <a:pt x="44935" y="567"/>
                    <a:pt x="44939" y="567"/>
                  </a:cubicBezTo>
                  <a:close/>
                  <a:moveTo>
                    <a:pt x="44913" y="0"/>
                  </a:moveTo>
                  <a:cubicBezTo>
                    <a:pt x="43917" y="0"/>
                    <a:pt x="42965" y="410"/>
                    <a:pt x="42278" y="1132"/>
                  </a:cubicBezTo>
                  <a:lnTo>
                    <a:pt x="29585" y="14405"/>
                  </a:lnTo>
                  <a:lnTo>
                    <a:pt x="19767" y="11655"/>
                  </a:lnTo>
                  <a:cubicBezTo>
                    <a:pt x="19441" y="11563"/>
                    <a:pt x="19107" y="11518"/>
                    <a:pt x="18776" y="11518"/>
                  </a:cubicBezTo>
                  <a:cubicBezTo>
                    <a:pt x="18012" y="11518"/>
                    <a:pt x="17258" y="11758"/>
                    <a:pt x="16627" y="12218"/>
                  </a:cubicBezTo>
                  <a:lnTo>
                    <a:pt x="118" y="24192"/>
                  </a:lnTo>
                  <a:cubicBezTo>
                    <a:pt x="44" y="24245"/>
                    <a:pt x="0" y="24330"/>
                    <a:pt x="0" y="24420"/>
                  </a:cubicBezTo>
                  <a:lnTo>
                    <a:pt x="0" y="37776"/>
                  </a:lnTo>
                  <a:cubicBezTo>
                    <a:pt x="0" y="37932"/>
                    <a:pt x="127" y="38058"/>
                    <a:pt x="283" y="38058"/>
                  </a:cubicBezTo>
                  <a:lnTo>
                    <a:pt x="55227" y="38058"/>
                  </a:lnTo>
                  <a:cubicBezTo>
                    <a:pt x="55384" y="38058"/>
                    <a:pt x="55511" y="37931"/>
                    <a:pt x="55511" y="37775"/>
                  </a:cubicBezTo>
                  <a:lnTo>
                    <a:pt x="55511" y="9520"/>
                  </a:lnTo>
                  <a:cubicBezTo>
                    <a:pt x="55511" y="9448"/>
                    <a:pt x="55483" y="9378"/>
                    <a:pt x="55433" y="9325"/>
                  </a:cubicBezTo>
                  <a:lnTo>
                    <a:pt x="47571" y="1129"/>
                  </a:lnTo>
                  <a:cubicBezTo>
                    <a:pt x="46874" y="401"/>
                    <a:pt x="45934" y="0"/>
                    <a:pt x="44927" y="0"/>
                  </a:cubicBezTo>
                  <a:lnTo>
                    <a:pt x="44925" y="0"/>
                  </a:lnTo>
                  <a:cubicBezTo>
                    <a:pt x="44921" y="0"/>
                    <a:pt x="44917" y="0"/>
                    <a:pt x="44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002;p38">
              <a:extLst>
                <a:ext uri="{FF2B5EF4-FFF2-40B4-BE49-F238E27FC236}">
                  <a16:creationId xmlns:a16="http://schemas.microsoft.com/office/drawing/2014/main" id="{895C90DC-E31C-73F5-40C2-C8742B88F262}"/>
                </a:ext>
              </a:extLst>
            </p:cNvPr>
            <p:cNvSpPr/>
            <p:nvPr/>
          </p:nvSpPr>
          <p:spPr>
            <a:xfrm>
              <a:off x="3234175" y="23606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33" y="0"/>
                  </a:moveTo>
                  <a:cubicBezTo>
                    <a:pt x="5094" y="0"/>
                    <a:pt x="3331" y="730"/>
                    <a:pt x="2032" y="2030"/>
                  </a:cubicBezTo>
                  <a:cubicBezTo>
                    <a:pt x="732" y="3330"/>
                    <a:pt x="0" y="5094"/>
                    <a:pt x="0" y="6933"/>
                  </a:cubicBezTo>
                  <a:cubicBezTo>
                    <a:pt x="0" y="8771"/>
                    <a:pt x="732" y="10535"/>
                    <a:pt x="2032" y="11835"/>
                  </a:cubicBezTo>
                  <a:cubicBezTo>
                    <a:pt x="3331" y="13135"/>
                    <a:pt x="5094" y="13865"/>
                    <a:pt x="6933" y="13865"/>
                  </a:cubicBezTo>
                  <a:cubicBezTo>
                    <a:pt x="8772" y="13865"/>
                    <a:pt x="10535" y="13135"/>
                    <a:pt x="11836" y="11835"/>
                  </a:cubicBezTo>
                  <a:cubicBezTo>
                    <a:pt x="13136" y="10535"/>
                    <a:pt x="13866" y="8771"/>
                    <a:pt x="13866" y="6933"/>
                  </a:cubicBezTo>
                  <a:cubicBezTo>
                    <a:pt x="13866" y="5094"/>
                    <a:pt x="13136" y="3330"/>
                    <a:pt x="11836" y="2030"/>
                  </a:cubicBezTo>
                  <a:cubicBezTo>
                    <a:pt x="10535" y="730"/>
                    <a:pt x="8772" y="0"/>
                    <a:pt x="6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003;p38">
              <a:extLst>
                <a:ext uri="{FF2B5EF4-FFF2-40B4-BE49-F238E27FC236}">
                  <a16:creationId xmlns:a16="http://schemas.microsoft.com/office/drawing/2014/main" id="{1CF2E9AA-E56E-DC90-2B21-AA391ABC70B2}"/>
                </a:ext>
              </a:extLst>
            </p:cNvPr>
            <p:cNvSpPr/>
            <p:nvPr/>
          </p:nvSpPr>
          <p:spPr>
            <a:xfrm>
              <a:off x="3227100" y="2353600"/>
              <a:ext cx="360800" cy="360775"/>
            </a:xfrm>
            <a:custGeom>
              <a:avLst/>
              <a:gdLst/>
              <a:ahLst/>
              <a:cxnLst/>
              <a:rect l="l" t="t" r="r" b="b"/>
              <a:pathLst>
                <a:path w="14432" h="14431" extrusionOk="0">
                  <a:moveTo>
                    <a:pt x="7216" y="566"/>
                  </a:moveTo>
                  <a:cubicBezTo>
                    <a:pt x="10883" y="566"/>
                    <a:pt x="13867" y="3548"/>
                    <a:pt x="13867" y="7215"/>
                  </a:cubicBezTo>
                  <a:cubicBezTo>
                    <a:pt x="13867" y="10882"/>
                    <a:pt x="10883" y="13866"/>
                    <a:pt x="7216" y="13866"/>
                  </a:cubicBezTo>
                  <a:cubicBezTo>
                    <a:pt x="3550" y="13866"/>
                    <a:pt x="567" y="10882"/>
                    <a:pt x="567" y="7216"/>
                  </a:cubicBezTo>
                  <a:cubicBezTo>
                    <a:pt x="567" y="3549"/>
                    <a:pt x="3550" y="566"/>
                    <a:pt x="7216" y="566"/>
                  </a:cubicBezTo>
                  <a:close/>
                  <a:moveTo>
                    <a:pt x="7216" y="1"/>
                  </a:moveTo>
                  <a:cubicBezTo>
                    <a:pt x="3237" y="1"/>
                    <a:pt x="1" y="3237"/>
                    <a:pt x="1" y="7216"/>
                  </a:cubicBezTo>
                  <a:cubicBezTo>
                    <a:pt x="1" y="11194"/>
                    <a:pt x="3237" y="14431"/>
                    <a:pt x="7216" y="14431"/>
                  </a:cubicBezTo>
                  <a:cubicBezTo>
                    <a:pt x="11195" y="14431"/>
                    <a:pt x="14432" y="11194"/>
                    <a:pt x="14432" y="7216"/>
                  </a:cubicBezTo>
                  <a:cubicBezTo>
                    <a:pt x="14432" y="3237"/>
                    <a:pt x="11195" y="1"/>
                    <a:pt x="72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004;p38">
              <a:extLst>
                <a:ext uri="{FF2B5EF4-FFF2-40B4-BE49-F238E27FC236}">
                  <a16:creationId xmlns:a16="http://schemas.microsoft.com/office/drawing/2014/main" id="{236297FD-41F4-7D2E-EB16-BD680DE1994E}"/>
                </a:ext>
              </a:extLst>
            </p:cNvPr>
            <p:cNvSpPr/>
            <p:nvPr/>
          </p:nvSpPr>
          <p:spPr>
            <a:xfrm>
              <a:off x="3513700" y="2949125"/>
              <a:ext cx="1528500" cy="720675"/>
            </a:xfrm>
            <a:custGeom>
              <a:avLst/>
              <a:gdLst/>
              <a:ahLst/>
              <a:cxnLst/>
              <a:rect l="l" t="t" r="r" b="b"/>
              <a:pathLst>
                <a:path w="61140" h="28827" extrusionOk="0">
                  <a:moveTo>
                    <a:pt x="55263" y="0"/>
                  </a:moveTo>
                  <a:lnTo>
                    <a:pt x="50402" y="3063"/>
                  </a:lnTo>
                  <a:lnTo>
                    <a:pt x="35262" y="18629"/>
                  </a:lnTo>
                  <a:lnTo>
                    <a:pt x="12189" y="24985"/>
                  </a:lnTo>
                  <a:cubicBezTo>
                    <a:pt x="12189" y="24985"/>
                    <a:pt x="10133" y="22591"/>
                    <a:pt x="8648" y="22577"/>
                  </a:cubicBezTo>
                  <a:cubicBezTo>
                    <a:pt x="8642" y="22577"/>
                    <a:pt x="8636" y="22577"/>
                    <a:pt x="8630" y="22577"/>
                  </a:cubicBezTo>
                  <a:cubicBezTo>
                    <a:pt x="7125" y="22577"/>
                    <a:pt x="2395" y="24302"/>
                    <a:pt x="2395" y="24302"/>
                  </a:cubicBezTo>
                  <a:cubicBezTo>
                    <a:pt x="2395" y="24302"/>
                    <a:pt x="1788" y="25781"/>
                    <a:pt x="2976" y="25792"/>
                  </a:cubicBezTo>
                  <a:cubicBezTo>
                    <a:pt x="2987" y="25792"/>
                    <a:pt x="2998" y="25792"/>
                    <a:pt x="3009" y="25792"/>
                  </a:cubicBezTo>
                  <a:cubicBezTo>
                    <a:pt x="3119" y="25792"/>
                    <a:pt x="3239" y="25787"/>
                    <a:pt x="3365" y="25779"/>
                  </a:cubicBezTo>
                  <a:lnTo>
                    <a:pt x="3365" y="25779"/>
                  </a:lnTo>
                  <a:lnTo>
                    <a:pt x="1" y="26358"/>
                  </a:lnTo>
                  <a:cubicBezTo>
                    <a:pt x="163" y="27387"/>
                    <a:pt x="1045" y="28149"/>
                    <a:pt x="2088" y="28159"/>
                  </a:cubicBezTo>
                  <a:lnTo>
                    <a:pt x="5033" y="28186"/>
                  </a:lnTo>
                  <a:lnTo>
                    <a:pt x="10075" y="28827"/>
                  </a:lnTo>
                  <a:lnTo>
                    <a:pt x="14840" y="27385"/>
                  </a:lnTo>
                  <a:cubicBezTo>
                    <a:pt x="14840" y="27385"/>
                    <a:pt x="37433" y="24920"/>
                    <a:pt x="38623" y="24634"/>
                  </a:cubicBezTo>
                  <a:cubicBezTo>
                    <a:pt x="39813" y="24348"/>
                    <a:pt x="58970" y="7893"/>
                    <a:pt x="58970" y="7893"/>
                  </a:cubicBezTo>
                  <a:cubicBezTo>
                    <a:pt x="58970" y="7893"/>
                    <a:pt x="61139" y="5986"/>
                    <a:pt x="60312" y="3775"/>
                  </a:cubicBezTo>
                  <a:cubicBezTo>
                    <a:pt x="59485" y="1564"/>
                    <a:pt x="55263" y="0"/>
                    <a:pt x="55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005;p38">
              <a:extLst>
                <a:ext uri="{FF2B5EF4-FFF2-40B4-BE49-F238E27FC236}">
                  <a16:creationId xmlns:a16="http://schemas.microsoft.com/office/drawing/2014/main" id="{6B7B982C-26FE-7B93-231E-4E72FEC7902F}"/>
                </a:ext>
              </a:extLst>
            </p:cNvPr>
            <p:cNvSpPr/>
            <p:nvPr/>
          </p:nvSpPr>
          <p:spPr>
            <a:xfrm>
              <a:off x="3506125" y="2942150"/>
              <a:ext cx="1544150" cy="734750"/>
            </a:xfrm>
            <a:custGeom>
              <a:avLst/>
              <a:gdLst/>
              <a:ahLst/>
              <a:cxnLst/>
              <a:rect l="l" t="t" r="r" b="b"/>
              <a:pathLst>
                <a:path w="61766" h="29390" extrusionOk="0">
                  <a:moveTo>
                    <a:pt x="55574" y="1"/>
                  </a:moveTo>
                  <a:cubicBezTo>
                    <a:pt x="55459" y="1"/>
                    <a:pt x="55350" y="72"/>
                    <a:pt x="55308" y="185"/>
                  </a:cubicBezTo>
                  <a:cubicBezTo>
                    <a:pt x="55255" y="328"/>
                    <a:pt x="55325" y="488"/>
                    <a:pt x="55467" y="546"/>
                  </a:cubicBezTo>
                  <a:cubicBezTo>
                    <a:pt x="55507" y="561"/>
                    <a:pt x="59578" y="2090"/>
                    <a:pt x="60350" y="4154"/>
                  </a:cubicBezTo>
                  <a:cubicBezTo>
                    <a:pt x="61098" y="6153"/>
                    <a:pt x="59107" y="7944"/>
                    <a:pt x="59088" y="7959"/>
                  </a:cubicBezTo>
                  <a:cubicBezTo>
                    <a:pt x="51463" y="14509"/>
                    <a:pt x="39781" y="24356"/>
                    <a:pt x="38859" y="24638"/>
                  </a:cubicBezTo>
                  <a:cubicBezTo>
                    <a:pt x="37700" y="24918"/>
                    <a:pt x="15337" y="27359"/>
                    <a:pt x="15061" y="27395"/>
                  </a:cubicBezTo>
                  <a:lnTo>
                    <a:pt x="10354" y="28819"/>
                  </a:lnTo>
                  <a:lnTo>
                    <a:pt x="5337" y="28184"/>
                  </a:lnTo>
                  <a:lnTo>
                    <a:pt x="2393" y="28157"/>
                  </a:lnTo>
                  <a:cubicBezTo>
                    <a:pt x="1593" y="28151"/>
                    <a:pt x="886" y="27630"/>
                    <a:pt x="646" y="26865"/>
                  </a:cubicBezTo>
                  <a:lnTo>
                    <a:pt x="3701" y="26338"/>
                  </a:lnTo>
                  <a:cubicBezTo>
                    <a:pt x="4961" y="26251"/>
                    <a:pt x="6825" y="25806"/>
                    <a:pt x="6913" y="25785"/>
                  </a:cubicBezTo>
                  <a:cubicBezTo>
                    <a:pt x="7062" y="25750"/>
                    <a:pt x="7157" y="25603"/>
                    <a:pt x="7126" y="25453"/>
                  </a:cubicBezTo>
                  <a:cubicBezTo>
                    <a:pt x="7098" y="25318"/>
                    <a:pt x="6981" y="25226"/>
                    <a:pt x="6849" y="25226"/>
                  </a:cubicBezTo>
                  <a:cubicBezTo>
                    <a:pt x="6833" y="25226"/>
                    <a:pt x="6816" y="25228"/>
                    <a:pt x="6799" y="25231"/>
                  </a:cubicBezTo>
                  <a:lnTo>
                    <a:pt x="3633" y="25777"/>
                  </a:lnTo>
                  <a:cubicBezTo>
                    <a:pt x="3508" y="25786"/>
                    <a:pt x="3389" y="25788"/>
                    <a:pt x="3282" y="25788"/>
                  </a:cubicBezTo>
                  <a:cubicBezTo>
                    <a:pt x="2993" y="25786"/>
                    <a:pt x="2921" y="25678"/>
                    <a:pt x="2897" y="25643"/>
                  </a:cubicBezTo>
                  <a:cubicBezTo>
                    <a:pt x="2761" y="25437"/>
                    <a:pt x="2847" y="25031"/>
                    <a:pt x="2920" y="24803"/>
                  </a:cubicBezTo>
                  <a:cubicBezTo>
                    <a:pt x="3674" y="24533"/>
                    <a:pt x="7628" y="23140"/>
                    <a:pt x="8932" y="23140"/>
                  </a:cubicBezTo>
                  <a:lnTo>
                    <a:pt x="8948" y="23140"/>
                  </a:lnTo>
                  <a:cubicBezTo>
                    <a:pt x="10060" y="23149"/>
                    <a:pt x="11728" y="24811"/>
                    <a:pt x="12278" y="25449"/>
                  </a:cubicBezTo>
                  <a:cubicBezTo>
                    <a:pt x="12332" y="25513"/>
                    <a:pt x="12412" y="25548"/>
                    <a:pt x="12493" y="25548"/>
                  </a:cubicBezTo>
                  <a:cubicBezTo>
                    <a:pt x="12518" y="25548"/>
                    <a:pt x="12543" y="25545"/>
                    <a:pt x="12567" y="25538"/>
                  </a:cubicBezTo>
                  <a:lnTo>
                    <a:pt x="35640" y="19181"/>
                  </a:lnTo>
                  <a:cubicBezTo>
                    <a:pt x="35688" y="19168"/>
                    <a:pt x="35732" y="19142"/>
                    <a:pt x="35767" y="19106"/>
                  </a:cubicBezTo>
                  <a:lnTo>
                    <a:pt x="50907" y="3539"/>
                  </a:lnTo>
                  <a:cubicBezTo>
                    <a:pt x="51009" y="3426"/>
                    <a:pt x="51004" y="3253"/>
                    <a:pt x="50894" y="3147"/>
                  </a:cubicBezTo>
                  <a:cubicBezTo>
                    <a:pt x="50839" y="3094"/>
                    <a:pt x="50768" y="3067"/>
                    <a:pt x="50697" y="3067"/>
                  </a:cubicBezTo>
                  <a:cubicBezTo>
                    <a:pt x="50627" y="3067"/>
                    <a:pt x="50556" y="3093"/>
                    <a:pt x="50502" y="3144"/>
                  </a:cubicBezTo>
                  <a:lnTo>
                    <a:pt x="35415" y="18656"/>
                  </a:lnTo>
                  <a:lnTo>
                    <a:pt x="12585" y="24945"/>
                  </a:lnTo>
                  <a:cubicBezTo>
                    <a:pt x="12110" y="24421"/>
                    <a:pt x="10350" y="22586"/>
                    <a:pt x="8953" y="22573"/>
                  </a:cubicBezTo>
                  <a:lnTo>
                    <a:pt x="8934" y="22573"/>
                  </a:lnTo>
                  <a:cubicBezTo>
                    <a:pt x="7396" y="22573"/>
                    <a:pt x="2797" y="24244"/>
                    <a:pt x="2601" y="24316"/>
                  </a:cubicBezTo>
                  <a:cubicBezTo>
                    <a:pt x="2526" y="24342"/>
                    <a:pt x="2467" y="24399"/>
                    <a:pt x="2436" y="24473"/>
                  </a:cubicBezTo>
                  <a:cubicBezTo>
                    <a:pt x="2397" y="24569"/>
                    <a:pt x="2067" y="25414"/>
                    <a:pt x="2424" y="25955"/>
                  </a:cubicBezTo>
                  <a:cubicBezTo>
                    <a:pt x="2430" y="25963"/>
                    <a:pt x="2436" y="25972"/>
                    <a:pt x="2444" y="25982"/>
                  </a:cubicBezTo>
                  <a:lnTo>
                    <a:pt x="255" y="26359"/>
                  </a:lnTo>
                  <a:cubicBezTo>
                    <a:pt x="103" y="26385"/>
                    <a:pt x="1" y="26529"/>
                    <a:pt x="25" y="26682"/>
                  </a:cubicBezTo>
                  <a:cubicBezTo>
                    <a:pt x="205" y="27849"/>
                    <a:pt x="1206" y="28713"/>
                    <a:pt x="2388" y="28722"/>
                  </a:cubicBezTo>
                  <a:lnTo>
                    <a:pt x="5300" y="28747"/>
                  </a:lnTo>
                  <a:lnTo>
                    <a:pt x="10342" y="29386"/>
                  </a:lnTo>
                  <a:cubicBezTo>
                    <a:pt x="10354" y="29388"/>
                    <a:pt x="10366" y="29389"/>
                    <a:pt x="10378" y="29389"/>
                  </a:cubicBezTo>
                  <a:cubicBezTo>
                    <a:pt x="10405" y="29389"/>
                    <a:pt x="10432" y="29385"/>
                    <a:pt x="10460" y="29377"/>
                  </a:cubicBezTo>
                  <a:lnTo>
                    <a:pt x="15173" y="27947"/>
                  </a:lnTo>
                  <a:cubicBezTo>
                    <a:pt x="16096" y="27846"/>
                    <a:pt x="37798" y="25475"/>
                    <a:pt x="38992" y="25188"/>
                  </a:cubicBezTo>
                  <a:cubicBezTo>
                    <a:pt x="40213" y="24895"/>
                    <a:pt x="57492" y="10077"/>
                    <a:pt x="59460" y="8385"/>
                  </a:cubicBezTo>
                  <a:cubicBezTo>
                    <a:pt x="59554" y="8303"/>
                    <a:pt x="61765" y="6322"/>
                    <a:pt x="60880" y="3956"/>
                  </a:cubicBezTo>
                  <a:cubicBezTo>
                    <a:pt x="60017" y="1651"/>
                    <a:pt x="55841" y="82"/>
                    <a:pt x="55663" y="15"/>
                  </a:cubicBezTo>
                  <a:cubicBezTo>
                    <a:pt x="55634" y="6"/>
                    <a:pt x="55604" y="1"/>
                    <a:pt x="55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006;p38">
              <a:extLst>
                <a:ext uri="{FF2B5EF4-FFF2-40B4-BE49-F238E27FC236}">
                  <a16:creationId xmlns:a16="http://schemas.microsoft.com/office/drawing/2014/main" id="{EC6CFF30-36A3-12ED-2B83-65D10526FDDA}"/>
                </a:ext>
              </a:extLst>
            </p:cNvPr>
            <p:cNvSpPr/>
            <p:nvPr/>
          </p:nvSpPr>
          <p:spPr>
            <a:xfrm>
              <a:off x="4416950" y="2923850"/>
              <a:ext cx="632475" cy="586425"/>
            </a:xfrm>
            <a:custGeom>
              <a:avLst/>
              <a:gdLst/>
              <a:ahLst/>
              <a:cxnLst/>
              <a:rect l="l" t="t" r="r" b="b"/>
              <a:pathLst>
                <a:path w="25299" h="23457" extrusionOk="0">
                  <a:moveTo>
                    <a:pt x="19818" y="1"/>
                  </a:moveTo>
                  <a:lnTo>
                    <a:pt x="11540" y="5699"/>
                  </a:lnTo>
                  <a:lnTo>
                    <a:pt x="0" y="17277"/>
                  </a:lnTo>
                  <a:lnTo>
                    <a:pt x="8588" y="23456"/>
                  </a:lnTo>
                  <a:lnTo>
                    <a:pt x="23478" y="9434"/>
                  </a:lnTo>
                  <a:cubicBezTo>
                    <a:pt x="24969" y="8030"/>
                    <a:pt x="25298" y="5774"/>
                    <a:pt x="24239" y="4021"/>
                  </a:cubicBezTo>
                  <a:cubicBezTo>
                    <a:pt x="24222" y="3994"/>
                    <a:pt x="24206" y="3967"/>
                    <a:pt x="24189" y="3940"/>
                  </a:cubicBezTo>
                  <a:cubicBezTo>
                    <a:pt x="22519" y="1213"/>
                    <a:pt x="19818" y="1"/>
                    <a:pt x="19818" y="1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007;p38">
              <a:extLst>
                <a:ext uri="{FF2B5EF4-FFF2-40B4-BE49-F238E27FC236}">
                  <a16:creationId xmlns:a16="http://schemas.microsoft.com/office/drawing/2014/main" id="{236EDEF0-EC87-7649-FEBD-EFF9EB70FAF2}"/>
                </a:ext>
              </a:extLst>
            </p:cNvPr>
            <p:cNvSpPr/>
            <p:nvPr/>
          </p:nvSpPr>
          <p:spPr>
            <a:xfrm>
              <a:off x="4409750" y="2916800"/>
              <a:ext cx="647150" cy="600550"/>
            </a:xfrm>
            <a:custGeom>
              <a:avLst/>
              <a:gdLst/>
              <a:ahLst/>
              <a:cxnLst/>
              <a:rect l="l" t="t" r="r" b="b"/>
              <a:pathLst>
                <a:path w="25886" h="24022" extrusionOk="0">
                  <a:moveTo>
                    <a:pt x="20108" y="0"/>
                  </a:moveTo>
                  <a:cubicBezTo>
                    <a:pt x="20000" y="0"/>
                    <a:pt x="19897" y="62"/>
                    <a:pt x="19850" y="166"/>
                  </a:cubicBezTo>
                  <a:cubicBezTo>
                    <a:pt x="19786" y="309"/>
                    <a:pt x="19849" y="477"/>
                    <a:pt x="19992" y="541"/>
                  </a:cubicBezTo>
                  <a:cubicBezTo>
                    <a:pt x="20018" y="553"/>
                    <a:pt x="22636" y="1753"/>
                    <a:pt x="24255" y="4399"/>
                  </a:cubicBezTo>
                  <a:lnTo>
                    <a:pt x="24285" y="4449"/>
                  </a:lnTo>
                  <a:cubicBezTo>
                    <a:pt x="25265" y="6070"/>
                    <a:pt x="24965" y="8198"/>
                    <a:pt x="23572" y="9510"/>
                  </a:cubicBezTo>
                  <a:lnTo>
                    <a:pt x="8851" y="23373"/>
                  </a:lnTo>
                  <a:lnTo>
                    <a:pt x="723" y="17523"/>
                  </a:lnTo>
                  <a:lnTo>
                    <a:pt x="12030" y="6180"/>
                  </a:lnTo>
                  <a:cubicBezTo>
                    <a:pt x="12140" y="6069"/>
                    <a:pt x="12139" y="5891"/>
                    <a:pt x="12028" y="5780"/>
                  </a:cubicBezTo>
                  <a:cubicBezTo>
                    <a:pt x="11973" y="5726"/>
                    <a:pt x="11902" y="5698"/>
                    <a:pt x="11830" y="5698"/>
                  </a:cubicBezTo>
                  <a:cubicBezTo>
                    <a:pt x="11757" y="5698"/>
                    <a:pt x="11684" y="5726"/>
                    <a:pt x="11629" y="5782"/>
                  </a:cubicBezTo>
                  <a:lnTo>
                    <a:pt x="90" y="17359"/>
                  </a:lnTo>
                  <a:cubicBezTo>
                    <a:pt x="30" y="17417"/>
                    <a:pt x="0" y="17499"/>
                    <a:pt x="8" y="17581"/>
                  </a:cubicBezTo>
                  <a:cubicBezTo>
                    <a:pt x="15" y="17664"/>
                    <a:pt x="57" y="17739"/>
                    <a:pt x="124" y="17788"/>
                  </a:cubicBezTo>
                  <a:lnTo>
                    <a:pt x="8711" y="23968"/>
                  </a:lnTo>
                  <a:cubicBezTo>
                    <a:pt x="8758" y="24003"/>
                    <a:pt x="8816" y="24021"/>
                    <a:pt x="8876" y="24021"/>
                  </a:cubicBezTo>
                  <a:cubicBezTo>
                    <a:pt x="8948" y="24021"/>
                    <a:pt x="9017" y="23994"/>
                    <a:pt x="9069" y="23944"/>
                  </a:cubicBezTo>
                  <a:lnTo>
                    <a:pt x="23959" y="9922"/>
                  </a:lnTo>
                  <a:cubicBezTo>
                    <a:pt x="25545" y="8429"/>
                    <a:pt x="25885" y="6004"/>
                    <a:pt x="24771" y="4158"/>
                  </a:cubicBezTo>
                  <a:lnTo>
                    <a:pt x="24720" y="4074"/>
                  </a:lnTo>
                  <a:cubicBezTo>
                    <a:pt x="23022" y="1303"/>
                    <a:pt x="20337" y="75"/>
                    <a:pt x="20224" y="25"/>
                  </a:cubicBezTo>
                  <a:cubicBezTo>
                    <a:pt x="20186" y="8"/>
                    <a:pt x="20146" y="0"/>
                    <a:pt x="201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008;p38">
              <a:extLst>
                <a:ext uri="{FF2B5EF4-FFF2-40B4-BE49-F238E27FC236}">
                  <a16:creationId xmlns:a16="http://schemas.microsoft.com/office/drawing/2014/main" id="{F4EDC175-38B8-8B92-F91A-85FC358DD897}"/>
                </a:ext>
              </a:extLst>
            </p:cNvPr>
            <p:cNvSpPr/>
            <p:nvPr/>
          </p:nvSpPr>
          <p:spPr>
            <a:xfrm>
              <a:off x="4416950" y="3305775"/>
              <a:ext cx="265150" cy="204500"/>
            </a:xfrm>
            <a:custGeom>
              <a:avLst/>
              <a:gdLst/>
              <a:ahLst/>
              <a:cxnLst/>
              <a:rect l="l" t="t" r="r" b="b"/>
              <a:pathLst>
                <a:path w="10606" h="8180" extrusionOk="0">
                  <a:moveTo>
                    <a:pt x="1992" y="1"/>
                  </a:moveTo>
                  <a:lnTo>
                    <a:pt x="0" y="1998"/>
                  </a:lnTo>
                  <a:lnTo>
                    <a:pt x="8588" y="8179"/>
                  </a:lnTo>
                  <a:lnTo>
                    <a:pt x="10605" y="6279"/>
                  </a:lnTo>
                  <a:lnTo>
                    <a:pt x="19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009;p38">
              <a:extLst>
                <a:ext uri="{FF2B5EF4-FFF2-40B4-BE49-F238E27FC236}">
                  <a16:creationId xmlns:a16="http://schemas.microsoft.com/office/drawing/2014/main" id="{68EDBEB8-1A13-D4D7-C61E-831651F723A1}"/>
                </a:ext>
              </a:extLst>
            </p:cNvPr>
            <p:cNvSpPr/>
            <p:nvPr/>
          </p:nvSpPr>
          <p:spPr>
            <a:xfrm>
              <a:off x="4409750" y="3298750"/>
              <a:ext cx="280425" cy="218600"/>
            </a:xfrm>
            <a:custGeom>
              <a:avLst/>
              <a:gdLst/>
              <a:ahLst/>
              <a:cxnLst/>
              <a:rect l="l" t="t" r="r" b="b"/>
              <a:pathLst>
                <a:path w="11217" h="8744" extrusionOk="0">
                  <a:moveTo>
                    <a:pt x="2309" y="653"/>
                  </a:moveTo>
                  <a:lnTo>
                    <a:pt x="10452" y="6588"/>
                  </a:lnTo>
                  <a:lnTo>
                    <a:pt x="8851" y="8095"/>
                  </a:lnTo>
                  <a:lnTo>
                    <a:pt x="724" y="2245"/>
                  </a:lnTo>
                  <a:lnTo>
                    <a:pt x="2309" y="653"/>
                  </a:lnTo>
                  <a:close/>
                  <a:moveTo>
                    <a:pt x="2281" y="0"/>
                  </a:moveTo>
                  <a:cubicBezTo>
                    <a:pt x="2208" y="0"/>
                    <a:pt x="2135" y="29"/>
                    <a:pt x="2080" y="84"/>
                  </a:cubicBezTo>
                  <a:lnTo>
                    <a:pt x="90" y="2081"/>
                  </a:lnTo>
                  <a:cubicBezTo>
                    <a:pt x="30" y="2139"/>
                    <a:pt x="0" y="2221"/>
                    <a:pt x="8" y="2303"/>
                  </a:cubicBezTo>
                  <a:cubicBezTo>
                    <a:pt x="15" y="2386"/>
                    <a:pt x="57" y="2461"/>
                    <a:pt x="124" y="2510"/>
                  </a:cubicBezTo>
                  <a:lnTo>
                    <a:pt x="8711" y="8690"/>
                  </a:lnTo>
                  <a:cubicBezTo>
                    <a:pt x="8758" y="8725"/>
                    <a:pt x="8816" y="8743"/>
                    <a:pt x="8876" y="8743"/>
                  </a:cubicBezTo>
                  <a:cubicBezTo>
                    <a:pt x="8948" y="8743"/>
                    <a:pt x="9017" y="8716"/>
                    <a:pt x="9069" y="8667"/>
                  </a:cubicBezTo>
                  <a:lnTo>
                    <a:pt x="11088" y="6767"/>
                  </a:lnTo>
                  <a:cubicBezTo>
                    <a:pt x="11217" y="6645"/>
                    <a:pt x="11204" y="6437"/>
                    <a:pt x="11060" y="6332"/>
                  </a:cubicBezTo>
                  <a:lnTo>
                    <a:pt x="2447" y="55"/>
                  </a:lnTo>
                  <a:cubicBezTo>
                    <a:pt x="2397" y="18"/>
                    <a:pt x="2339" y="0"/>
                    <a:pt x="2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010;p38">
              <a:extLst>
                <a:ext uri="{FF2B5EF4-FFF2-40B4-BE49-F238E27FC236}">
                  <a16:creationId xmlns:a16="http://schemas.microsoft.com/office/drawing/2014/main" id="{6A15F1EA-2B21-C361-E113-1DBF4D9C6E8F}"/>
                </a:ext>
              </a:extLst>
            </p:cNvPr>
            <p:cNvSpPr/>
            <p:nvPr/>
          </p:nvSpPr>
          <p:spPr>
            <a:xfrm>
              <a:off x="3250625" y="3574150"/>
              <a:ext cx="107125" cy="70225"/>
            </a:xfrm>
            <a:custGeom>
              <a:avLst/>
              <a:gdLst/>
              <a:ahLst/>
              <a:cxnLst/>
              <a:rect l="l" t="t" r="r" b="b"/>
              <a:pathLst>
                <a:path w="4285" h="2809" extrusionOk="0">
                  <a:moveTo>
                    <a:pt x="1009" y="1"/>
                  </a:moveTo>
                  <a:lnTo>
                    <a:pt x="1" y="219"/>
                  </a:lnTo>
                  <a:lnTo>
                    <a:pt x="2179" y="2573"/>
                  </a:lnTo>
                  <a:lnTo>
                    <a:pt x="4284" y="2808"/>
                  </a:lnTo>
                  <a:lnTo>
                    <a:pt x="10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011;p38">
              <a:extLst>
                <a:ext uri="{FF2B5EF4-FFF2-40B4-BE49-F238E27FC236}">
                  <a16:creationId xmlns:a16="http://schemas.microsoft.com/office/drawing/2014/main" id="{28FD6ABF-6DE1-4FED-B99E-7D6B32394D13}"/>
                </a:ext>
              </a:extLst>
            </p:cNvPr>
            <p:cNvSpPr/>
            <p:nvPr/>
          </p:nvSpPr>
          <p:spPr>
            <a:xfrm>
              <a:off x="3241750" y="3567075"/>
              <a:ext cx="125550" cy="84350"/>
            </a:xfrm>
            <a:custGeom>
              <a:avLst/>
              <a:gdLst/>
              <a:ahLst/>
              <a:cxnLst/>
              <a:rect l="l" t="t" r="r" b="b"/>
              <a:pathLst>
                <a:path w="5022" h="3374" extrusionOk="0">
                  <a:moveTo>
                    <a:pt x="1286" y="589"/>
                  </a:moveTo>
                  <a:lnTo>
                    <a:pt x="3759" y="2709"/>
                  </a:lnTo>
                  <a:lnTo>
                    <a:pt x="2670" y="2587"/>
                  </a:lnTo>
                  <a:lnTo>
                    <a:pt x="900" y="674"/>
                  </a:lnTo>
                  <a:lnTo>
                    <a:pt x="1286" y="589"/>
                  </a:lnTo>
                  <a:close/>
                  <a:moveTo>
                    <a:pt x="1365" y="1"/>
                  </a:moveTo>
                  <a:cubicBezTo>
                    <a:pt x="1345" y="1"/>
                    <a:pt x="1324" y="3"/>
                    <a:pt x="1304" y="8"/>
                  </a:cubicBezTo>
                  <a:lnTo>
                    <a:pt x="296" y="226"/>
                  </a:lnTo>
                  <a:cubicBezTo>
                    <a:pt x="83" y="272"/>
                    <a:pt x="0" y="534"/>
                    <a:pt x="148" y="695"/>
                  </a:cubicBezTo>
                  <a:lnTo>
                    <a:pt x="2325" y="3049"/>
                  </a:lnTo>
                  <a:cubicBezTo>
                    <a:pt x="2372" y="3099"/>
                    <a:pt x="2434" y="3130"/>
                    <a:pt x="2502" y="3138"/>
                  </a:cubicBezTo>
                  <a:lnTo>
                    <a:pt x="4608" y="3372"/>
                  </a:lnTo>
                  <a:cubicBezTo>
                    <a:pt x="4619" y="3373"/>
                    <a:pt x="4628" y="3374"/>
                    <a:pt x="4639" y="3374"/>
                  </a:cubicBezTo>
                  <a:cubicBezTo>
                    <a:pt x="4901" y="3374"/>
                    <a:pt x="5022" y="3047"/>
                    <a:pt x="4823" y="2876"/>
                  </a:cubicBezTo>
                  <a:lnTo>
                    <a:pt x="1548" y="69"/>
                  </a:lnTo>
                  <a:cubicBezTo>
                    <a:pt x="1497" y="25"/>
                    <a:pt x="1432" y="1"/>
                    <a:pt x="13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012;p38">
              <a:extLst>
                <a:ext uri="{FF2B5EF4-FFF2-40B4-BE49-F238E27FC236}">
                  <a16:creationId xmlns:a16="http://schemas.microsoft.com/office/drawing/2014/main" id="{ECD02A47-A600-7BD0-131E-20ED8C0837ED}"/>
                </a:ext>
              </a:extLst>
            </p:cNvPr>
            <p:cNvSpPr/>
            <p:nvPr/>
          </p:nvSpPr>
          <p:spPr>
            <a:xfrm>
              <a:off x="3353000" y="3574150"/>
              <a:ext cx="107075" cy="70225"/>
            </a:xfrm>
            <a:custGeom>
              <a:avLst/>
              <a:gdLst/>
              <a:ahLst/>
              <a:cxnLst/>
              <a:rect l="l" t="t" r="r" b="b"/>
              <a:pathLst>
                <a:path w="4283" h="2809" extrusionOk="0">
                  <a:moveTo>
                    <a:pt x="1008" y="1"/>
                  </a:moveTo>
                  <a:lnTo>
                    <a:pt x="0" y="219"/>
                  </a:lnTo>
                  <a:lnTo>
                    <a:pt x="2177" y="2573"/>
                  </a:lnTo>
                  <a:lnTo>
                    <a:pt x="4282" y="2808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013;p38">
              <a:extLst>
                <a:ext uri="{FF2B5EF4-FFF2-40B4-BE49-F238E27FC236}">
                  <a16:creationId xmlns:a16="http://schemas.microsoft.com/office/drawing/2014/main" id="{EA1104B2-ABE9-33A5-9D00-6CAB6782F63F}"/>
                </a:ext>
              </a:extLst>
            </p:cNvPr>
            <p:cNvSpPr/>
            <p:nvPr/>
          </p:nvSpPr>
          <p:spPr>
            <a:xfrm>
              <a:off x="3344075" y="3567075"/>
              <a:ext cx="125575" cy="84350"/>
            </a:xfrm>
            <a:custGeom>
              <a:avLst/>
              <a:gdLst/>
              <a:ahLst/>
              <a:cxnLst/>
              <a:rect l="l" t="t" r="r" b="b"/>
              <a:pathLst>
                <a:path w="5023" h="3374" extrusionOk="0">
                  <a:moveTo>
                    <a:pt x="1287" y="589"/>
                  </a:moveTo>
                  <a:lnTo>
                    <a:pt x="3759" y="2709"/>
                  </a:lnTo>
                  <a:lnTo>
                    <a:pt x="2671" y="2587"/>
                  </a:lnTo>
                  <a:lnTo>
                    <a:pt x="900" y="674"/>
                  </a:lnTo>
                  <a:lnTo>
                    <a:pt x="1287" y="589"/>
                  </a:lnTo>
                  <a:close/>
                  <a:moveTo>
                    <a:pt x="1366" y="1"/>
                  </a:moveTo>
                  <a:cubicBezTo>
                    <a:pt x="1346" y="1"/>
                    <a:pt x="1325" y="3"/>
                    <a:pt x="1305" y="8"/>
                  </a:cubicBezTo>
                  <a:lnTo>
                    <a:pt x="297" y="226"/>
                  </a:lnTo>
                  <a:cubicBezTo>
                    <a:pt x="83" y="272"/>
                    <a:pt x="1" y="534"/>
                    <a:pt x="149" y="695"/>
                  </a:cubicBezTo>
                  <a:lnTo>
                    <a:pt x="2326" y="3049"/>
                  </a:lnTo>
                  <a:cubicBezTo>
                    <a:pt x="2372" y="3099"/>
                    <a:pt x="2435" y="3130"/>
                    <a:pt x="2503" y="3138"/>
                  </a:cubicBezTo>
                  <a:lnTo>
                    <a:pt x="4609" y="3372"/>
                  </a:lnTo>
                  <a:cubicBezTo>
                    <a:pt x="4619" y="3373"/>
                    <a:pt x="4630" y="3374"/>
                    <a:pt x="4639" y="3374"/>
                  </a:cubicBezTo>
                  <a:cubicBezTo>
                    <a:pt x="4902" y="3374"/>
                    <a:pt x="5023" y="3047"/>
                    <a:pt x="4824" y="2876"/>
                  </a:cubicBezTo>
                  <a:lnTo>
                    <a:pt x="1549" y="69"/>
                  </a:lnTo>
                  <a:cubicBezTo>
                    <a:pt x="1498" y="25"/>
                    <a:pt x="1433" y="1"/>
                    <a:pt x="1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014;p38">
              <a:extLst>
                <a:ext uri="{FF2B5EF4-FFF2-40B4-BE49-F238E27FC236}">
                  <a16:creationId xmlns:a16="http://schemas.microsoft.com/office/drawing/2014/main" id="{6552A36F-36C4-BC7C-B726-3F0B70DF31F3}"/>
                </a:ext>
              </a:extLst>
            </p:cNvPr>
            <p:cNvSpPr/>
            <p:nvPr/>
          </p:nvSpPr>
          <p:spPr>
            <a:xfrm>
              <a:off x="3296300" y="3565375"/>
              <a:ext cx="114075" cy="84825"/>
            </a:xfrm>
            <a:custGeom>
              <a:avLst/>
              <a:gdLst/>
              <a:ahLst/>
              <a:cxnLst/>
              <a:rect l="l" t="t" r="r" b="b"/>
              <a:pathLst>
                <a:path w="4563" h="3393" extrusionOk="0">
                  <a:moveTo>
                    <a:pt x="1" y="1"/>
                  </a:moveTo>
                  <a:lnTo>
                    <a:pt x="2457" y="3159"/>
                  </a:lnTo>
                  <a:lnTo>
                    <a:pt x="3276" y="3393"/>
                  </a:lnTo>
                  <a:lnTo>
                    <a:pt x="4562" y="3159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015;p38">
              <a:extLst>
                <a:ext uri="{FF2B5EF4-FFF2-40B4-BE49-F238E27FC236}">
                  <a16:creationId xmlns:a16="http://schemas.microsoft.com/office/drawing/2014/main" id="{84D2F236-C1BA-1038-D7C5-86515E0AEE55}"/>
                </a:ext>
              </a:extLst>
            </p:cNvPr>
            <p:cNvSpPr/>
            <p:nvPr/>
          </p:nvSpPr>
          <p:spPr>
            <a:xfrm>
              <a:off x="3287125" y="3558325"/>
              <a:ext cx="132250" cy="98950"/>
            </a:xfrm>
            <a:custGeom>
              <a:avLst/>
              <a:gdLst/>
              <a:ahLst/>
              <a:cxnLst/>
              <a:rect l="l" t="t" r="r" b="b"/>
              <a:pathLst>
                <a:path w="5290" h="3958" extrusionOk="0">
                  <a:moveTo>
                    <a:pt x="1768" y="566"/>
                  </a:moveTo>
                  <a:lnTo>
                    <a:pt x="4360" y="3258"/>
                  </a:lnTo>
                  <a:lnTo>
                    <a:pt x="3658" y="3385"/>
                  </a:lnTo>
                  <a:lnTo>
                    <a:pt x="2990" y="3194"/>
                  </a:lnTo>
                  <a:lnTo>
                    <a:pt x="946" y="566"/>
                  </a:lnTo>
                  <a:close/>
                  <a:moveTo>
                    <a:pt x="368" y="0"/>
                  </a:moveTo>
                  <a:cubicBezTo>
                    <a:pt x="132" y="0"/>
                    <a:pt x="0" y="271"/>
                    <a:pt x="144" y="457"/>
                  </a:cubicBezTo>
                  <a:lnTo>
                    <a:pt x="2601" y="3614"/>
                  </a:lnTo>
                  <a:cubicBezTo>
                    <a:pt x="2637" y="3662"/>
                    <a:pt x="2688" y="3697"/>
                    <a:pt x="2746" y="3713"/>
                  </a:cubicBezTo>
                  <a:lnTo>
                    <a:pt x="3565" y="3947"/>
                  </a:lnTo>
                  <a:cubicBezTo>
                    <a:pt x="3590" y="3953"/>
                    <a:pt x="3616" y="3957"/>
                    <a:pt x="3643" y="3957"/>
                  </a:cubicBezTo>
                  <a:cubicBezTo>
                    <a:pt x="3660" y="3957"/>
                    <a:pt x="3676" y="3955"/>
                    <a:pt x="3694" y="3953"/>
                  </a:cubicBezTo>
                  <a:lnTo>
                    <a:pt x="4979" y="3719"/>
                  </a:lnTo>
                  <a:cubicBezTo>
                    <a:pt x="5202" y="3678"/>
                    <a:pt x="5289" y="3407"/>
                    <a:pt x="5133" y="3244"/>
                  </a:cubicBezTo>
                  <a:lnTo>
                    <a:pt x="2093" y="86"/>
                  </a:lnTo>
                  <a:cubicBezTo>
                    <a:pt x="2038" y="32"/>
                    <a:pt x="1966" y="0"/>
                    <a:pt x="1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016;p38">
              <a:extLst>
                <a:ext uri="{FF2B5EF4-FFF2-40B4-BE49-F238E27FC236}">
                  <a16:creationId xmlns:a16="http://schemas.microsoft.com/office/drawing/2014/main" id="{766F7C05-ED38-484B-8470-E740176DB0C7}"/>
                </a:ext>
              </a:extLst>
            </p:cNvPr>
            <p:cNvSpPr/>
            <p:nvPr/>
          </p:nvSpPr>
          <p:spPr>
            <a:xfrm>
              <a:off x="3229050" y="3579625"/>
              <a:ext cx="76050" cy="58875"/>
            </a:xfrm>
            <a:custGeom>
              <a:avLst/>
              <a:gdLst/>
              <a:ahLst/>
              <a:cxnLst/>
              <a:rect l="l" t="t" r="r" b="b"/>
              <a:pathLst>
                <a:path w="3042" h="2355" extrusionOk="0">
                  <a:moveTo>
                    <a:pt x="864" y="0"/>
                  </a:moveTo>
                  <a:lnTo>
                    <a:pt x="1" y="249"/>
                  </a:lnTo>
                  <a:lnTo>
                    <a:pt x="1053" y="2238"/>
                  </a:lnTo>
                  <a:lnTo>
                    <a:pt x="3042" y="2354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017;p38">
              <a:extLst>
                <a:ext uri="{FF2B5EF4-FFF2-40B4-BE49-F238E27FC236}">
                  <a16:creationId xmlns:a16="http://schemas.microsoft.com/office/drawing/2014/main" id="{CA44C96E-8DF3-BFBB-F972-97EEFDA046AF}"/>
                </a:ext>
              </a:extLst>
            </p:cNvPr>
            <p:cNvSpPr/>
            <p:nvPr/>
          </p:nvSpPr>
          <p:spPr>
            <a:xfrm>
              <a:off x="3220700" y="3572575"/>
              <a:ext cx="93800" cy="73050"/>
            </a:xfrm>
            <a:custGeom>
              <a:avLst/>
              <a:gdLst/>
              <a:ahLst/>
              <a:cxnLst/>
              <a:rect l="l" t="t" r="r" b="b"/>
              <a:pathLst>
                <a:path w="3752" h="2922" extrusionOk="0">
                  <a:moveTo>
                    <a:pt x="1109" y="602"/>
                  </a:moveTo>
                  <a:lnTo>
                    <a:pt x="2691" y="2314"/>
                  </a:lnTo>
                  <a:lnTo>
                    <a:pt x="1563" y="2247"/>
                  </a:lnTo>
                  <a:lnTo>
                    <a:pt x="748" y="706"/>
                  </a:lnTo>
                  <a:lnTo>
                    <a:pt x="1109" y="602"/>
                  </a:lnTo>
                  <a:close/>
                  <a:moveTo>
                    <a:pt x="1198" y="1"/>
                  </a:moveTo>
                  <a:cubicBezTo>
                    <a:pt x="1172" y="1"/>
                    <a:pt x="1146" y="4"/>
                    <a:pt x="1120" y="12"/>
                  </a:cubicBezTo>
                  <a:lnTo>
                    <a:pt x="255" y="261"/>
                  </a:lnTo>
                  <a:cubicBezTo>
                    <a:pt x="84" y="311"/>
                    <a:pt x="0" y="506"/>
                    <a:pt x="85" y="665"/>
                  </a:cubicBezTo>
                  <a:lnTo>
                    <a:pt x="1137" y="2653"/>
                  </a:lnTo>
                  <a:cubicBezTo>
                    <a:pt x="1184" y="2740"/>
                    <a:pt x="1272" y="2797"/>
                    <a:pt x="1371" y="2803"/>
                  </a:cubicBezTo>
                  <a:lnTo>
                    <a:pt x="3358" y="2919"/>
                  </a:lnTo>
                  <a:lnTo>
                    <a:pt x="3376" y="2919"/>
                  </a:lnTo>
                  <a:lnTo>
                    <a:pt x="3376" y="2921"/>
                  </a:lnTo>
                  <a:cubicBezTo>
                    <a:pt x="3623" y="2921"/>
                    <a:pt x="3752" y="2627"/>
                    <a:pt x="3583" y="2445"/>
                  </a:cubicBezTo>
                  <a:lnTo>
                    <a:pt x="1405" y="91"/>
                  </a:lnTo>
                  <a:cubicBezTo>
                    <a:pt x="1351" y="32"/>
                    <a:pt x="1276" y="1"/>
                    <a:pt x="1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6182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Môi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trường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làm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việc</a:t>
            </a:r>
            <a:endParaRPr lang="vi-VN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8FE09-5482-4850-958D-F1881CD012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094472"/>
            <a:ext cx="5074328" cy="3806374"/>
          </a:xfrm>
          <a:prstGeom prst="rect">
            <a:avLst/>
          </a:prstGeom>
        </p:spPr>
      </p:pic>
      <p:pic>
        <p:nvPicPr>
          <p:cNvPr id="5" name="Picture 4" descr="A group of people in an office&#10;&#10;Description automatically generated">
            <a:extLst>
              <a:ext uri="{FF2B5EF4-FFF2-40B4-BE49-F238E27FC236}">
                <a16:creationId xmlns:a16="http://schemas.microsoft.com/office/drawing/2014/main" id="{987F764F-26B2-A166-7D50-98408524B4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73" y="2094471"/>
            <a:ext cx="5270697" cy="38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Công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việc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được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giao</a:t>
            </a:r>
            <a:endParaRPr lang="vi-VN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grpSp>
        <p:nvGrpSpPr>
          <p:cNvPr id="16" name="Google Shape;1877;p46">
            <a:extLst>
              <a:ext uri="{FF2B5EF4-FFF2-40B4-BE49-F238E27FC236}">
                <a16:creationId xmlns:a16="http://schemas.microsoft.com/office/drawing/2014/main" id="{654FD1E2-D629-1604-0180-3DCB7FD44DFB}"/>
              </a:ext>
            </a:extLst>
          </p:cNvPr>
          <p:cNvGrpSpPr/>
          <p:nvPr/>
        </p:nvGrpSpPr>
        <p:grpSpPr>
          <a:xfrm>
            <a:off x="1876048" y="3403281"/>
            <a:ext cx="4390192" cy="902611"/>
            <a:chOff x="803163" y="1111974"/>
            <a:chExt cx="591158" cy="121545"/>
          </a:xfrm>
        </p:grpSpPr>
        <p:grpSp>
          <p:nvGrpSpPr>
            <p:cNvPr id="17" name="Google Shape;1878;p46">
              <a:extLst>
                <a:ext uri="{FF2B5EF4-FFF2-40B4-BE49-F238E27FC236}">
                  <a16:creationId xmlns:a16="http://schemas.microsoft.com/office/drawing/2014/main" id="{F0D4F170-F96E-FE47-179E-5528B565FD08}"/>
                </a:ext>
              </a:extLst>
            </p:cNvPr>
            <p:cNvGrpSpPr/>
            <p:nvPr/>
          </p:nvGrpSpPr>
          <p:grpSpPr>
            <a:xfrm>
              <a:off x="803163" y="1111974"/>
              <a:ext cx="27175" cy="121077"/>
              <a:chOff x="845575" y="2563700"/>
              <a:chExt cx="92400" cy="411825"/>
            </a:xfrm>
          </p:grpSpPr>
          <p:cxnSp>
            <p:nvCxnSpPr>
              <p:cNvPr id="19" name="Google Shape;1879;p46">
                <a:extLst>
                  <a:ext uri="{FF2B5EF4-FFF2-40B4-BE49-F238E27FC236}">
                    <a16:creationId xmlns:a16="http://schemas.microsoft.com/office/drawing/2014/main" id="{E4963F88-8D35-9D03-7665-692ECC9F65A1}"/>
                  </a:ext>
                </a:extLst>
              </p:cNvPr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0" name="Google Shape;1880;p46">
                <a:extLst>
                  <a:ext uri="{FF2B5EF4-FFF2-40B4-BE49-F238E27FC236}">
                    <a16:creationId xmlns:a16="http://schemas.microsoft.com/office/drawing/2014/main" id="{DFE9C7BB-E103-A3E9-C4F1-F63E5BAF54C8}"/>
                  </a:ext>
                </a:extLst>
              </p:cNvPr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" name="Google Shape;1881;p46">
              <a:extLst>
                <a:ext uri="{FF2B5EF4-FFF2-40B4-BE49-F238E27FC236}">
                  <a16:creationId xmlns:a16="http://schemas.microsoft.com/office/drawing/2014/main" id="{DD861F4D-51A1-4C0A-DB7A-2C552D85465A}"/>
                </a:ext>
              </a:extLst>
            </p:cNvPr>
            <p:cNvSpPr/>
            <p:nvPr/>
          </p:nvSpPr>
          <p:spPr>
            <a:xfrm>
              <a:off x="818321" y="1194219"/>
              <a:ext cx="576000" cy="39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882;p46">
            <a:extLst>
              <a:ext uri="{FF2B5EF4-FFF2-40B4-BE49-F238E27FC236}">
                <a16:creationId xmlns:a16="http://schemas.microsoft.com/office/drawing/2014/main" id="{CBEF6117-B6AD-9123-455A-3D1F09705B32}"/>
              </a:ext>
            </a:extLst>
          </p:cNvPr>
          <p:cNvGrpSpPr/>
          <p:nvPr/>
        </p:nvGrpSpPr>
        <p:grpSpPr>
          <a:xfrm>
            <a:off x="6171313" y="4014044"/>
            <a:ext cx="4284959" cy="902611"/>
            <a:chOff x="1381910" y="1194219"/>
            <a:chExt cx="588341" cy="121177"/>
          </a:xfrm>
        </p:grpSpPr>
        <p:grpSp>
          <p:nvGrpSpPr>
            <p:cNvPr id="22" name="Google Shape;1883;p46">
              <a:extLst>
                <a:ext uri="{FF2B5EF4-FFF2-40B4-BE49-F238E27FC236}">
                  <a16:creationId xmlns:a16="http://schemas.microsoft.com/office/drawing/2014/main" id="{E5C0B52F-507F-109A-5F67-4DE5DBC50FF9}"/>
                </a:ext>
              </a:extLst>
            </p:cNvPr>
            <p:cNvGrpSpPr/>
            <p:nvPr/>
          </p:nvGrpSpPr>
          <p:grpSpPr>
            <a:xfrm rot="10800000">
              <a:off x="1381910" y="1194319"/>
              <a:ext cx="27175" cy="121077"/>
              <a:chOff x="2070100" y="2563700"/>
              <a:chExt cx="92400" cy="411825"/>
            </a:xfrm>
          </p:grpSpPr>
          <p:cxnSp>
            <p:nvCxnSpPr>
              <p:cNvPr id="24" name="Google Shape;1884;p46">
                <a:extLst>
                  <a:ext uri="{FF2B5EF4-FFF2-40B4-BE49-F238E27FC236}">
                    <a16:creationId xmlns:a16="http://schemas.microsoft.com/office/drawing/2014/main" id="{157E1402-F9BB-B82A-87BC-1DBDDE739F26}"/>
                  </a:ext>
                </a:extLst>
              </p:cNvPr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1885;p46">
                <a:extLst>
                  <a:ext uri="{FF2B5EF4-FFF2-40B4-BE49-F238E27FC236}">
                    <a16:creationId xmlns:a16="http://schemas.microsoft.com/office/drawing/2014/main" id="{14537262-0A28-89A6-7A2A-B7340F6ECA32}"/>
                  </a:ext>
                </a:extLst>
              </p:cNvPr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" name="Google Shape;1886;p46">
              <a:extLst>
                <a:ext uri="{FF2B5EF4-FFF2-40B4-BE49-F238E27FC236}">
                  <a16:creationId xmlns:a16="http://schemas.microsoft.com/office/drawing/2014/main" id="{B7D6A308-F50F-F9CB-2706-75F4556CC525}"/>
                </a:ext>
              </a:extLst>
            </p:cNvPr>
            <p:cNvSpPr/>
            <p:nvPr/>
          </p:nvSpPr>
          <p:spPr>
            <a:xfrm>
              <a:off x="1394250" y="1194219"/>
              <a:ext cx="576000" cy="39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FA50C65-A547-7D83-60ED-B36B3E4085B0}"/>
              </a:ext>
            </a:extLst>
          </p:cNvPr>
          <p:cNvSpPr txBox="1"/>
          <p:nvPr/>
        </p:nvSpPr>
        <p:spPr>
          <a:xfrm>
            <a:off x="0" y="2509222"/>
            <a:ext cx="53858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latin typeface="Times New Roman"/>
                <a:cs typeface="Times New Roman"/>
              </a:rPr>
              <a:t>Tìm hiểu, nghiên cứu hệ thống </a:t>
            </a:r>
            <a:r>
              <a:rPr lang="vi-VN" sz="2800" dirty="0" err="1">
                <a:latin typeface="Times New Roman"/>
                <a:cs typeface="Times New Roman"/>
              </a:rPr>
              <a:t>Blockchain</a:t>
            </a:r>
            <a:r>
              <a:rPr lang="vi-VN" sz="2800" dirty="0">
                <a:latin typeface="Times New Roman"/>
                <a:cs typeface="Times New Roman"/>
              </a:rPr>
              <a:t> và mô hình </a:t>
            </a:r>
            <a:r>
              <a:rPr lang="vi-VN" sz="2800" dirty="0" err="1">
                <a:latin typeface="Times New Roman"/>
                <a:cs typeface="Times New Roman"/>
              </a:rPr>
              <a:t>CrossChain</a:t>
            </a:r>
            <a:r>
              <a:rPr lang="vi-VN" sz="2800" dirty="0">
                <a:latin typeface="Times New Roman"/>
                <a:cs typeface="Times New Roman"/>
              </a:rPr>
              <a:t>.</a:t>
            </a:r>
            <a:endParaRPr lang="vi-VN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FDCB5B-17DB-D4DF-0B7F-70B374D8D433}"/>
              </a:ext>
            </a:extLst>
          </p:cNvPr>
          <p:cNvSpPr txBox="1"/>
          <p:nvPr/>
        </p:nvSpPr>
        <p:spPr>
          <a:xfrm>
            <a:off x="3733642" y="5002913"/>
            <a:ext cx="507325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latin typeface="Times New Roman"/>
                <a:cs typeface="Times New Roman"/>
              </a:rPr>
              <a:t>Ứng dụng mô hình cho việc quản lý hồ sơ bệnh án của bệnh nhân thông qua </a:t>
            </a:r>
            <a:r>
              <a:rPr lang="vi-VN" sz="2800" dirty="0" err="1">
                <a:latin typeface="Times New Roman"/>
                <a:cs typeface="Times New Roman"/>
              </a:rPr>
              <a:t>AppXChain</a:t>
            </a:r>
            <a:r>
              <a:rPr lang="vi-VN" sz="2800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5FA995-CC13-0C6E-18B3-19192166A768}"/>
              </a:ext>
            </a:extLst>
          </p:cNvPr>
          <p:cNvSpPr txBox="1"/>
          <p:nvPr/>
        </p:nvSpPr>
        <p:spPr>
          <a:xfrm>
            <a:off x="6726564" y="2509221"/>
            <a:ext cx="54654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latin typeface="Times New Roman"/>
                <a:cs typeface="Times New Roman"/>
              </a:rPr>
              <a:t>Cải tiến phương thức kiểm soát truy cập </a:t>
            </a:r>
            <a:r>
              <a:rPr lang="vi-VN" sz="2800" dirty="0" err="1">
                <a:latin typeface="Times New Roman"/>
                <a:cs typeface="Times New Roman"/>
              </a:rPr>
              <a:t>AppXChain</a:t>
            </a:r>
            <a:r>
              <a:rPr lang="vi-VN" sz="2800" dirty="0">
                <a:latin typeface="Times New Roman"/>
                <a:cs typeface="Times New Roman"/>
              </a:rPr>
              <a:t> thông qua </a:t>
            </a:r>
            <a:r>
              <a:rPr lang="vi-VN" sz="2800" dirty="0" err="1">
                <a:latin typeface="Times New Roman"/>
                <a:cs typeface="Times New Roman"/>
              </a:rPr>
              <a:t>webapp</a:t>
            </a:r>
            <a:r>
              <a:rPr lang="vi-VN" sz="2800" dirty="0">
                <a:latin typeface="Times New Roman"/>
                <a:cs typeface="Times New Roman"/>
              </a:rPr>
              <a:t>. 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B0395C-8241-05BF-0279-9F5DC38B94A9}"/>
              </a:ext>
            </a:extLst>
          </p:cNvPr>
          <p:cNvSpPr txBox="1"/>
          <p:nvPr/>
        </p:nvSpPr>
        <p:spPr>
          <a:xfrm>
            <a:off x="5018318" y="3956101"/>
            <a:ext cx="2697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vi-VN" b="1" dirty="0">
                <a:solidFill>
                  <a:schemeClr val="bg1"/>
                </a:solidFill>
                <a:latin typeface="Times New Roman"/>
                <a:cs typeface="Times New Roman"/>
              </a:rPr>
              <a:t>05/09/2022 </a:t>
            </a:r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</a:rPr>
              <a:t>- </a:t>
            </a:r>
            <a:r>
              <a:rPr lang="vi-VN" b="1" dirty="0">
                <a:solidFill>
                  <a:schemeClr val="bg1"/>
                </a:solidFill>
                <a:latin typeface="Times New Roman"/>
                <a:cs typeface="Times New Roman"/>
              </a:rPr>
              <a:t>05/11/2022</a:t>
            </a:r>
          </a:p>
        </p:txBody>
      </p:sp>
      <p:cxnSp>
        <p:nvCxnSpPr>
          <p:cNvPr id="45" name="Google Shape;1879;p46">
            <a:extLst>
              <a:ext uri="{FF2B5EF4-FFF2-40B4-BE49-F238E27FC236}">
                <a16:creationId xmlns:a16="http://schemas.microsoft.com/office/drawing/2014/main" id="{DCF62BCA-6A75-40A6-F527-AC6DCA8161E4}"/>
              </a:ext>
            </a:extLst>
          </p:cNvPr>
          <p:cNvCxnSpPr/>
          <p:nvPr/>
        </p:nvCxnSpPr>
        <p:spPr>
          <a:xfrm>
            <a:off x="10456265" y="3531330"/>
            <a:ext cx="0" cy="78467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1880;p46">
            <a:extLst>
              <a:ext uri="{FF2B5EF4-FFF2-40B4-BE49-F238E27FC236}">
                <a16:creationId xmlns:a16="http://schemas.microsoft.com/office/drawing/2014/main" id="{9F914455-93EB-1904-1D70-CE8FCA91A5DE}"/>
              </a:ext>
            </a:extLst>
          </p:cNvPr>
          <p:cNvSpPr/>
          <p:nvPr/>
        </p:nvSpPr>
        <p:spPr>
          <a:xfrm>
            <a:off x="10355358" y="3416871"/>
            <a:ext cx="201813" cy="20173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185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71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</p:spTree>
    <p:extLst>
      <p:ext uri="{BB962C8B-B14F-4D97-AF65-F5344CB8AC3E}">
        <p14:creationId xmlns:p14="http://schemas.microsoft.com/office/powerpoint/2010/main" val="114498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Cơ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sở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nền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tảng</a:t>
            </a:r>
            <a:endParaRPr lang="vi-VN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7515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lang="vi-VN" dirty="0"/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12D2C1-6B2B-4022-0148-FC4DE67CB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251" y="2413143"/>
            <a:ext cx="7993155" cy="389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00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A30F3884CD43244294355762AE14FDC0" ma:contentTypeVersion="14" ma:contentTypeDescription="Tạo tài liệu mới." ma:contentTypeScope="" ma:versionID="907d00657502fd9e09c304eb11997281">
  <xsd:schema xmlns:xsd="http://www.w3.org/2001/XMLSchema" xmlns:xs="http://www.w3.org/2001/XMLSchema" xmlns:p="http://schemas.microsoft.com/office/2006/metadata/properties" xmlns:ns3="c8b53866-fdfd-416a-aee2-e50c3ae941dd" xmlns:ns4="9d433cf1-fba1-428a-9634-baf48b90bf9f" targetNamespace="http://schemas.microsoft.com/office/2006/metadata/properties" ma:root="true" ma:fieldsID="a1abb526a8fa4dc1c2d119b97b986a40" ns3:_="" ns4:_="">
    <xsd:import namespace="c8b53866-fdfd-416a-aee2-e50c3ae941dd"/>
    <xsd:import namespace="9d433cf1-fba1-428a-9634-baf48b90bf9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b53866-fdfd-416a-aee2-e50c3ae941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433cf1-fba1-428a-9634-baf48b90bf9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5A2904E-794C-4EF2-8090-4A924A16C8DE}">
  <ds:schemaRefs>
    <ds:schemaRef ds:uri="9d433cf1-fba1-428a-9634-baf48b90bf9f"/>
    <ds:schemaRef ds:uri="c8b53866-fdfd-416a-aee2-e50c3ae941d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59DD77C-71EF-4D15-993B-F1EA023D10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66C677-6026-4266-90C8-6FA41D78617E}">
  <ds:schemaRefs>
    <ds:schemaRef ds:uri="9d433cf1-fba1-428a-9634-baf48b90bf9f"/>
    <ds:schemaRef ds:uri="c8b53866-fdfd-416a-aee2-e50c3ae941d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594</Words>
  <Application>Microsoft Office PowerPoint</Application>
  <PresentationFormat>Widescreen</PresentationFormat>
  <Paragraphs>82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Gudea</vt:lpstr>
      <vt:lpstr>Times New Roman</vt:lpstr>
      <vt:lpstr>Office Theme</vt:lpstr>
      <vt:lpstr>Báo cáo Thực tập doanh nghiệp  Nghiên cứu về công nghệ Blockchain và mô hình CrossChain  Công ty: Phòng thí nghiệm An Toàn Thông Tin </vt:lpstr>
      <vt:lpstr>Thông tin sinh viên</vt:lpstr>
      <vt:lpstr>Giới thiệu công ty</vt:lpstr>
      <vt:lpstr>Phòng thí nghiệm An Toàn Thông Tin</vt:lpstr>
      <vt:lpstr>Lĩnh vực hoạt động</vt:lpstr>
      <vt:lpstr>Môi trường làm việc</vt:lpstr>
      <vt:lpstr>Công việc được giao</vt:lpstr>
      <vt:lpstr>Nội dung thực tập</vt:lpstr>
      <vt:lpstr>Cơ sở nền tảng</vt:lpstr>
      <vt:lpstr>Cơ sở nền tảng:</vt:lpstr>
      <vt:lpstr>Cơ sở nền tảng:</vt:lpstr>
      <vt:lpstr>Bài báo khoa học</vt:lpstr>
      <vt:lpstr>Bài báo khoa học</vt:lpstr>
      <vt:lpstr>Bài báo khoa học</vt:lpstr>
      <vt:lpstr>Bài báo khoa học</vt:lpstr>
      <vt:lpstr>Bài báo khoa học</vt:lpstr>
      <vt:lpstr>Bài báo khoa học</vt:lpstr>
      <vt:lpstr>Bài báo khoa học</vt:lpstr>
      <vt:lpstr>Bài báo khoa học</vt:lpstr>
      <vt:lpstr>Bài báo khoa học</vt:lpstr>
      <vt:lpstr>Bài báo khoa học</vt:lpstr>
      <vt:lpstr>Bài báo tham khảo</vt:lpstr>
      <vt:lpstr>BeDCV: Blockchain-Enabled Decentralized Consistency Verification for Cross-Chain Calculation</vt:lpstr>
      <vt:lpstr>DCIV: Decentralized cross-chain data integrity verification with blockchain</vt:lpstr>
      <vt:lpstr>Đề xuất giải pháp</vt:lpstr>
      <vt:lpstr>Kết quả đạt được</vt:lpstr>
      <vt:lpstr>Kết quả đạt được</vt:lpstr>
      <vt:lpstr>Hướng đi mới cho mô hình</vt:lpstr>
      <vt:lpstr>Báo cáo Thực tập doanh nghiệp  Cảm ơn quý thầy cô, các anh chị và các bạn đã chú ý theo dõi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Thực tập doanh nghiệp  Nghiên cứu về công nghệ Blockchain và mô hình CrossChain</dc:title>
  <dc:creator>Võ Anh Kiệt</dc:creator>
  <cp:lastModifiedBy>Nguyễn Bình Thục Trâm</cp:lastModifiedBy>
  <cp:revision>10</cp:revision>
  <dcterms:created xsi:type="dcterms:W3CDTF">2023-01-16T05:53:35Z</dcterms:created>
  <dcterms:modified xsi:type="dcterms:W3CDTF">2023-02-02T12:49:35Z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0x010100A30F3884CD43244294355762AE14FDC0</vt:lpwstr>
  </property>
</Properties>
</file>